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3" r:id="rId1"/>
    <p:sldMasterId id="2147483683" r:id="rId2"/>
    <p:sldMasterId id="2147483695" r:id="rId3"/>
    <p:sldMasterId id="2147483707" r:id="rId4"/>
    <p:sldMasterId id="2147483717" r:id="rId5"/>
    <p:sldMasterId id="2147483729" r:id="rId6"/>
    <p:sldMasterId id="2147483741" r:id="rId7"/>
    <p:sldMasterId id="2147483751" r:id="rId8"/>
    <p:sldMasterId id="2147483761" r:id="rId9"/>
    <p:sldMasterId id="2147483771" r:id="rId10"/>
  </p:sldMasterIdLst>
  <p:notesMasterIdLst>
    <p:notesMasterId r:id="rId41"/>
  </p:notesMasterIdLst>
  <p:handoutMasterIdLst>
    <p:handoutMasterId r:id="rId42"/>
  </p:handoutMasterIdLst>
  <p:sldIdLst>
    <p:sldId id="280" r:id="rId11"/>
    <p:sldId id="300" r:id="rId12"/>
    <p:sldId id="314" r:id="rId13"/>
    <p:sldId id="315" r:id="rId14"/>
    <p:sldId id="317" r:id="rId15"/>
    <p:sldId id="268" r:id="rId16"/>
    <p:sldId id="288" r:id="rId17"/>
    <p:sldId id="301" r:id="rId18"/>
    <p:sldId id="257" r:id="rId19"/>
    <p:sldId id="297" r:id="rId20"/>
    <p:sldId id="290" r:id="rId21"/>
    <p:sldId id="299" r:id="rId22"/>
    <p:sldId id="302" r:id="rId23"/>
    <p:sldId id="294" r:id="rId24"/>
    <p:sldId id="258" r:id="rId25"/>
    <p:sldId id="305" r:id="rId26"/>
    <p:sldId id="308" r:id="rId27"/>
    <p:sldId id="306" r:id="rId28"/>
    <p:sldId id="309" r:id="rId29"/>
    <p:sldId id="307" r:id="rId30"/>
    <p:sldId id="303" r:id="rId31"/>
    <p:sldId id="277" r:id="rId32"/>
    <p:sldId id="322" r:id="rId33"/>
    <p:sldId id="323" r:id="rId34"/>
    <p:sldId id="325" r:id="rId35"/>
    <p:sldId id="324" r:id="rId36"/>
    <p:sldId id="321" r:id="rId37"/>
    <p:sldId id="304" r:id="rId38"/>
    <p:sldId id="289" r:id="rId39"/>
    <p:sldId id="296" r:id="rId40"/>
  </p:sldIdLst>
  <p:sldSz cx="10080625" cy="7559675"/>
  <p:notesSz cx="7559675" cy="10691813"/>
  <p:defaultTextStyle>
    <a:defPPr>
      <a:defRPr lang="en-GB"/>
    </a:defPPr>
    <a:lvl1pPr algn="l" defTabSz="456299"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Unicode MS" charset="0"/>
      </a:defRPr>
    </a:lvl1pPr>
    <a:lvl2pPr marL="741489" indent="-285188" algn="l" defTabSz="456299"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Unicode MS" charset="0"/>
      </a:defRPr>
    </a:lvl2pPr>
    <a:lvl3pPr marL="1140748" indent="-228152" algn="l" defTabSz="456299"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Unicode MS" charset="0"/>
      </a:defRPr>
    </a:lvl3pPr>
    <a:lvl4pPr marL="1597051" indent="-228152" algn="l" defTabSz="456299"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Unicode MS" charset="0"/>
      </a:defRPr>
    </a:lvl4pPr>
    <a:lvl5pPr marL="2053352" indent="-228152" algn="l" defTabSz="456299"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Unicode MS" charset="0"/>
      </a:defRPr>
    </a:lvl5pPr>
    <a:lvl6pPr marL="2281502" algn="l" defTabSz="912600" rtl="0" eaLnBrk="1" latinLnBrk="0" hangingPunct="1">
      <a:defRPr kern="1200">
        <a:solidFill>
          <a:schemeClr val="bg1"/>
        </a:solidFill>
        <a:latin typeface="Arial" charset="0"/>
        <a:ea typeface="+mn-ea"/>
        <a:cs typeface="Arial Unicode MS" charset="0"/>
      </a:defRPr>
    </a:lvl6pPr>
    <a:lvl7pPr marL="2737802" algn="l" defTabSz="912600" rtl="0" eaLnBrk="1" latinLnBrk="0" hangingPunct="1">
      <a:defRPr kern="1200">
        <a:solidFill>
          <a:schemeClr val="bg1"/>
        </a:solidFill>
        <a:latin typeface="Arial" charset="0"/>
        <a:ea typeface="+mn-ea"/>
        <a:cs typeface="Arial Unicode MS" charset="0"/>
      </a:defRPr>
    </a:lvl7pPr>
    <a:lvl8pPr marL="3194101" algn="l" defTabSz="912600" rtl="0" eaLnBrk="1" latinLnBrk="0" hangingPunct="1">
      <a:defRPr kern="1200">
        <a:solidFill>
          <a:schemeClr val="bg1"/>
        </a:solidFill>
        <a:latin typeface="Arial" charset="0"/>
        <a:ea typeface="+mn-ea"/>
        <a:cs typeface="Arial Unicode MS" charset="0"/>
      </a:defRPr>
    </a:lvl8pPr>
    <a:lvl9pPr marL="3650404" algn="l" defTabSz="912600" rtl="0" eaLnBrk="1" latinLnBrk="0" hangingPunct="1">
      <a:defRPr kern="1200">
        <a:solidFill>
          <a:schemeClr val="bg1"/>
        </a:solidFill>
        <a:latin typeface="Arial" charset="0"/>
        <a:ea typeface="+mn-ea"/>
        <a:cs typeface="Arial Unicode M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15" autoAdjust="0"/>
    <p:restoredTop sz="94615" autoAdjust="0"/>
  </p:normalViewPr>
  <p:slideViewPr>
    <p:cSldViewPr>
      <p:cViewPr varScale="1">
        <p:scale>
          <a:sx n="60" d="100"/>
          <a:sy n="60" d="100"/>
        </p:scale>
        <p:origin x="-462" y="-96"/>
      </p:cViewPr>
      <p:guideLst>
        <p:guide orient="horz" pos="2161"/>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49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281488" y="0"/>
            <a:ext cx="3276600" cy="534988"/>
          </a:xfrm>
          <a:prstGeom prst="rect">
            <a:avLst/>
          </a:prstGeom>
        </p:spPr>
        <p:txBody>
          <a:bodyPr vert="horz" lIns="91440" tIns="45720" rIns="91440" bIns="45720" rtlCol="0"/>
          <a:lstStyle>
            <a:lvl1pPr algn="r">
              <a:defRPr sz="1200"/>
            </a:lvl1pPr>
          </a:lstStyle>
          <a:p>
            <a:fld id="{881CC978-2361-441F-BD3B-2CF504AC3493}" type="datetimeFigureOut">
              <a:rPr lang="en-US" smtClean="0"/>
              <a:t>1/21/2014</a:t>
            </a:fld>
            <a:endParaRPr lang="en-US" dirty="0"/>
          </a:p>
        </p:txBody>
      </p:sp>
      <p:sp>
        <p:nvSpPr>
          <p:cNvPr id="4" name="Footer Placeholder 3"/>
          <p:cNvSpPr>
            <a:spLocks noGrp="1"/>
          </p:cNvSpPr>
          <p:nvPr>
            <p:ph type="ftr" sz="quarter" idx="2"/>
          </p:nvPr>
        </p:nvSpPr>
        <p:spPr>
          <a:xfrm>
            <a:off x="0" y="10155238"/>
            <a:ext cx="3276600" cy="5349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281488" y="10155238"/>
            <a:ext cx="3276600" cy="534987"/>
          </a:xfrm>
          <a:prstGeom prst="rect">
            <a:avLst/>
          </a:prstGeom>
        </p:spPr>
        <p:txBody>
          <a:bodyPr vert="horz" lIns="91440" tIns="45720" rIns="91440" bIns="45720" rtlCol="0" anchor="b"/>
          <a:lstStyle>
            <a:lvl1pPr algn="r">
              <a:defRPr sz="1200"/>
            </a:lvl1pPr>
          </a:lstStyle>
          <a:p>
            <a:fld id="{0F507205-151D-4826-A41D-262942C8323A}" type="slidenum">
              <a:rPr lang="en-US" smtClean="0"/>
              <a:t>‹#›</a:t>
            </a:fld>
            <a:endParaRPr lang="en-US" dirty="0"/>
          </a:p>
        </p:txBody>
      </p:sp>
    </p:spTree>
    <p:extLst>
      <p:ext uri="{BB962C8B-B14F-4D97-AF65-F5344CB8AC3E}">
        <p14:creationId xmlns:p14="http://schemas.microsoft.com/office/powerpoint/2010/main" val="680377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Rot="1" noChangeAspect="1" noChangeArrowheads="1"/>
          </p:cNvSpPr>
          <p:nvPr>
            <p:ph type="sldImg"/>
          </p:nvPr>
        </p:nvSpPr>
        <p:spPr bwMode="auto">
          <a:xfrm>
            <a:off x="1108075" y="812800"/>
            <a:ext cx="5341938"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4098" name="Rectangle 2"/>
          <p:cNvSpPr>
            <a:spLocks noGrp="1" noChangeArrowheads="1"/>
          </p:cNvSpPr>
          <p:nvPr>
            <p:ph type="body"/>
          </p:nvPr>
        </p:nvSpPr>
        <p:spPr bwMode="auto">
          <a:xfrm>
            <a:off x="755650" y="5078413"/>
            <a:ext cx="6045200"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smtClean="0"/>
          </a:p>
        </p:txBody>
      </p:sp>
      <p:sp>
        <p:nvSpPr>
          <p:cNvPr id="4099" name="Rectangle 3"/>
          <p:cNvSpPr>
            <a:spLocks noGrp="1" noChangeArrowheads="1"/>
          </p:cNvSpPr>
          <p:nvPr>
            <p:ph type="hdr"/>
          </p:nvPr>
        </p:nvSpPr>
        <p:spPr bwMode="auto">
          <a:xfrm>
            <a:off x="0" y="0"/>
            <a:ext cx="3278188"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n-US" dirty="0"/>
          </a:p>
        </p:txBody>
      </p:sp>
      <p:sp>
        <p:nvSpPr>
          <p:cNvPr id="4100" name="Rectangle 4"/>
          <p:cNvSpPr>
            <a:spLocks noGrp="1" noChangeArrowheads="1"/>
          </p:cNvSpPr>
          <p:nvPr>
            <p:ph type="dt"/>
          </p:nvPr>
        </p:nvSpPr>
        <p:spPr bwMode="auto">
          <a:xfrm>
            <a:off x="4278313" y="0"/>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n-US" dirty="0"/>
          </a:p>
        </p:txBody>
      </p:sp>
      <p:sp>
        <p:nvSpPr>
          <p:cNvPr id="4101" name="Rectangle 5"/>
          <p:cNvSpPr>
            <a:spLocks noGrp="1" noChangeArrowheads="1"/>
          </p:cNvSpPr>
          <p:nvPr>
            <p:ph type="ftr"/>
          </p:nvPr>
        </p:nvSpPr>
        <p:spPr bwMode="auto">
          <a:xfrm>
            <a:off x="0" y="10156825"/>
            <a:ext cx="3278188"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n-US" dirty="0"/>
          </a:p>
        </p:txBody>
      </p:sp>
      <p:sp>
        <p:nvSpPr>
          <p:cNvPr id="4102" name="Rectangle 6"/>
          <p:cNvSpPr>
            <a:spLocks noGrp="1" noChangeArrowheads="1"/>
          </p:cNvSpPr>
          <p:nvPr>
            <p:ph type="sldNum"/>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defRPr>
            </a:lvl1pPr>
          </a:lstStyle>
          <a:p>
            <a:fld id="{7691C81E-F861-4586-9A5A-41E5779E8AB0}" type="slidenum">
              <a:rPr lang="en-US"/>
              <a:pPr/>
              <a:t>‹#›</a:t>
            </a:fld>
            <a:endParaRPr lang="en-US" dirty="0"/>
          </a:p>
        </p:txBody>
      </p:sp>
    </p:spTree>
    <p:extLst>
      <p:ext uri="{BB962C8B-B14F-4D97-AF65-F5344CB8AC3E}">
        <p14:creationId xmlns:p14="http://schemas.microsoft.com/office/powerpoint/2010/main" val="962924945"/>
      </p:ext>
    </p:extLst>
  </p:cSld>
  <p:clrMap bg1="lt1" tx1="dk1" bg2="lt2" tx2="dk2" accent1="accent1" accent2="accent2" accent3="accent3" accent4="accent4" accent5="accent5" accent6="accent6" hlink="hlink" folHlink="folHlink"/>
  <p:notesStyle>
    <a:lvl1pPr algn="l" defTabSz="456299"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1489" indent="-285188" algn="l" defTabSz="456299"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0748" indent="-228152" algn="l" defTabSz="456299"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597051" indent="-228152" algn="l" defTabSz="456299"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3352" indent="-228152" algn="l" defTabSz="456299"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1502" algn="l" defTabSz="912600" rtl="0" eaLnBrk="1" latinLnBrk="0" hangingPunct="1">
      <a:defRPr sz="1200" kern="1200">
        <a:solidFill>
          <a:schemeClr val="tx1"/>
        </a:solidFill>
        <a:latin typeface="+mn-lt"/>
        <a:ea typeface="+mn-ea"/>
        <a:cs typeface="+mn-cs"/>
      </a:defRPr>
    </a:lvl6pPr>
    <a:lvl7pPr marL="2737802" algn="l" defTabSz="912600" rtl="0" eaLnBrk="1" latinLnBrk="0" hangingPunct="1">
      <a:defRPr sz="1200" kern="1200">
        <a:solidFill>
          <a:schemeClr val="tx1"/>
        </a:solidFill>
        <a:latin typeface="+mn-lt"/>
        <a:ea typeface="+mn-ea"/>
        <a:cs typeface="+mn-cs"/>
      </a:defRPr>
    </a:lvl7pPr>
    <a:lvl8pPr marL="3194101" algn="l" defTabSz="912600" rtl="0" eaLnBrk="1" latinLnBrk="0" hangingPunct="1">
      <a:defRPr sz="1200" kern="1200">
        <a:solidFill>
          <a:schemeClr val="tx1"/>
        </a:solidFill>
        <a:latin typeface="+mn-lt"/>
        <a:ea typeface="+mn-ea"/>
        <a:cs typeface="+mn-cs"/>
      </a:defRPr>
    </a:lvl8pPr>
    <a:lvl9pPr marL="3650404" algn="l" defTabSz="9126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7691C81E-F861-4586-9A5A-41E5779E8AB0}" type="slidenum">
              <a:rPr lang="en-US" smtClean="0"/>
              <a:pPr/>
              <a:t>1</a:t>
            </a:fld>
            <a:endParaRPr lang="en-US" dirty="0"/>
          </a:p>
        </p:txBody>
      </p:sp>
    </p:spTree>
    <p:extLst>
      <p:ext uri="{BB962C8B-B14F-4D97-AF65-F5344CB8AC3E}">
        <p14:creationId xmlns:p14="http://schemas.microsoft.com/office/powerpoint/2010/main" val="3795650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7691C81E-F861-4586-9A5A-41E5779E8AB0}" type="slidenum">
              <a:rPr lang="en-US" smtClean="0"/>
              <a:pPr/>
              <a:t>13</a:t>
            </a:fld>
            <a:endParaRPr lang="en-US" dirty="0"/>
          </a:p>
        </p:txBody>
      </p:sp>
    </p:spTree>
    <p:extLst>
      <p:ext uri="{BB962C8B-B14F-4D97-AF65-F5344CB8AC3E}">
        <p14:creationId xmlns:p14="http://schemas.microsoft.com/office/powerpoint/2010/main" val="2476711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2BB2F154-264A-49CF-AAF2-4F063A50ED6B}" type="slidenum">
              <a:rPr lang="en-US"/>
              <a:pPr/>
              <a:t>14</a:t>
            </a:fld>
            <a:endParaRPr lang="en-US" dirty="0"/>
          </a:p>
        </p:txBody>
      </p:sp>
      <p:sp>
        <p:nvSpPr>
          <p:cNvPr id="11265" name="Rectangle 1"/>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6" name="Rectangle 2"/>
          <p:cNvSpPr txBox="1">
            <a:spLocks noGrp="1" noChangeArrowheads="1"/>
          </p:cNvSpPr>
          <p:nvPr>
            <p:ph type="body" idx="1"/>
          </p:nvPr>
        </p:nvSpPr>
        <p:spPr bwMode="auto">
          <a:xfrm>
            <a:off x="0" y="0"/>
            <a:ext cx="1588" cy="15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pPr>
            <a:endParaRPr lang="en-US" sz="2800" dirty="0">
              <a:latin typeface="Arial" charset="0"/>
              <a:ea typeface="Microsoft YaHei" charset="-122"/>
            </a:endParaRPr>
          </a:p>
        </p:txBody>
      </p:sp>
      <p:sp>
        <p:nvSpPr>
          <p:cNvPr id="11267" name="Text Box 3"/>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hangingPunct="1">
              <a:lnSpc>
                <a:spcPct val="100000"/>
              </a:lnSpc>
            </a:pPr>
            <a:fld id="{079C43E0-55BB-493B-B34C-8362A2465592}" type="slidenum">
              <a:rPr lang="en-US">
                <a:solidFill>
                  <a:srgbClr val="000000"/>
                </a:solidFill>
                <a:latin typeface="+mn-lt" charset="0"/>
              </a:rPr>
              <a:pPr hangingPunct="1">
                <a:lnSpc>
                  <a:spcPct val="100000"/>
                </a:lnSpc>
              </a:pPr>
              <a:t>14</a:t>
            </a:fld>
            <a:endParaRPr lang="en-US" dirty="0">
              <a:solidFill>
                <a:srgbClr val="000000"/>
              </a:solidFill>
              <a:latin typeface="+mn-lt"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2093274-5299-4292-B4E6-EA76C2F82B30}" type="slidenum">
              <a:rPr lang="en-US"/>
              <a:pPr/>
              <a:t>15</a:t>
            </a:fld>
            <a:endParaRPr lang="en-US" dirty="0"/>
          </a:p>
        </p:txBody>
      </p:sp>
      <p:sp>
        <p:nvSpPr>
          <p:cNvPr id="13313" name="Rectangle 1"/>
          <p:cNvSpPr txBox="1">
            <a:spLocks noGrp="1" noRot="1" noChangeAspect="1" noChangeArrowheads="1"/>
          </p:cNvSpPr>
          <p:nvPr>
            <p:ph type="sldImg"/>
          </p:nvPr>
        </p:nvSpPr>
        <p:spPr bwMode="auto">
          <a:xfrm>
            <a:off x="1108075" y="812800"/>
            <a:ext cx="534352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4" name="Rectangle 2"/>
          <p:cNvSpPr txBox="1">
            <a:spLocks noGrp="1" noChangeArrowheads="1"/>
          </p:cNvSpPr>
          <p:nvPr>
            <p:ph type="body" idx="1"/>
          </p:nvPr>
        </p:nvSpPr>
        <p:spPr bwMode="auto">
          <a:xfrm>
            <a:off x="755650" y="5078413"/>
            <a:ext cx="6046788"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7691C81E-F861-4586-9A5A-41E5779E8AB0}" type="slidenum">
              <a:rPr lang="en-US" smtClean="0"/>
              <a:pPr/>
              <a:t>16</a:t>
            </a:fld>
            <a:endParaRPr lang="en-US" dirty="0"/>
          </a:p>
        </p:txBody>
      </p:sp>
    </p:spTree>
    <p:extLst>
      <p:ext uri="{BB962C8B-B14F-4D97-AF65-F5344CB8AC3E}">
        <p14:creationId xmlns:p14="http://schemas.microsoft.com/office/powerpoint/2010/main" val="3076985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7691C81E-F861-4586-9A5A-41E5779E8AB0}" type="slidenum">
              <a:rPr lang="en-US" smtClean="0"/>
              <a:pPr/>
              <a:t>17</a:t>
            </a:fld>
            <a:endParaRPr lang="en-US" dirty="0"/>
          </a:p>
        </p:txBody>
      </p:sp>
    </p:spTree>
    <p:extLst>
      <p:ext uri="{BB962C8B-B14F-4D97-AF65-F5344CB8AC3E}">
        <p14:creationId xmlns:p14="http://schemas.microsoft.com/office/powerpoint/2010/main" val="3143518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7691C81E-F861-4586-9A5A-41E5779E8AB0}" type="slidenum">
              <a:rPr lang="en-US" smtClean="0"/>
              <a:pPr/>
              <a:t>18</a:t>
            </a:fld>
            <a:endParaRPr lang="en-US" dirty="0"/>
          </a:p>
        </p:txBody>
      </p:sp>
    </p:spTree>
    <p:extLst>
      <p:ext uri="{BB962C8B-B14F-4D97-AF65-F5344CB8AC3E}">
        <p14:creationId xmlns:p14="http://schemas.microsoft.com/office/powerpoint/2010/main" val="705442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7691C81E-F861-4586-9A5A-41E5779E8AB0}" type="slidenum">
              <a:rPr lang="en-US" smtClean="0"/>
              <a:pPr/>
              <a:t>19</a:t>
            </a:fld>
            <a:endParaRPr lang="en-US" dirty="0"/>
          </a:p>
        </p:txBody>
      </p:sp>
    </p:spTree>
    <p:extLst>
      <p:ext uri="{BB962C8B-B14F-4D97-AF65-F5344CB8AC3E}">
        <p14:creationId xmlns:p14="http://schemas.microsoft.com/office/powerpoint/2010/main" val="172375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7691C81E-F861-4586-9A5A-41E5779E8AB0}" type="slidenum">
              <a:rPr lang="en-US" smtClean="0"/>
              <a:pPr/>
              <a:t>20</a:t>
            </a:fld>
            <a:endParaRPr lang="en-US" dirty="0"/>
          </a:p>
        </p:txBody>
      </p:sp>
    </p:spTree>
    <p:extLst>
      <p:ext uri="{BB962C8B-B14F-4D97-AF65-F5344CB8AC3E}">
        <p14:creationId xmlns:p14="http://schemas.microsoft.com/office/powerpoint/2010/main" val="1519100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7691C81E-F861-4586-9A5A-41E5779E8AB0}" type="slidenum">
              <a:rPr lang="en-US" smtClean="0"/>
              <a:pPr/>
              <a:t>21</a:t>
            </a:fld>
            <a:endParaRPr lang="en-US" dirty="0"/>
          </a:p>
        </p:txBody>
      </p:sp>
    </p:spTree>
    <p:extLst>
      <p:ext uri="{BB962C8B-B14F-4D97-AF65-F5344CB8AC3E}">
        <p14:creationId xmlns:p14="http://schemas.microsoft.com/office/powerpoint/2010/main" val="723082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7691C81E-F861-4586-9A5A-41E5779E8AB0}" type="slidenum">
              <a:rPr lang="en-US" smtClean="0"/>
              <a:pPr/>
              <a:t>22</a:t>
            </a:fld>
            <a:endParaRPr lang="en-US" dirty="0"/>
          </a:p>
        </p:txBody>
      </p:sp>
    </p:spTree>
    <p:extLst>
      <p:ext uri="{BB962C8B-B14F-4D97-AF65-F5344CB8AC3E}">
        <p14:creationId xmlns:p14="http://schemas.microsoft.com/office/powerpoint/2010/main" val="3482418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7691C81E-F861-4586-9A5A-41E5779E8AB0}" type="slidenum">
              <a:rPr lang="en-US" smtClean="0"/>
              <a:pPr/>
              <a:t>2</a:t>
            </a:fld>
            <a:endParaRPr lang="en-US" dirty="0"/>
          </a:p>
        </p:txBody>
      </p:sp>
    </p:spTree>
    <p:extLst>
      <p:ext uri="{BB962C8B-B14F-4D97-AF65-F5344CB8AC3E}">
        <p14:creationId xmlns:p14="http://schemas.microsoft.com/office/powerpoint/2010/main" val="2495481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7691C81E-F861-4586-9A5A-41E5779E8AB0}" type="slidenum">
              <a:rPr lang="en-US" smtClean="0"/>
              <a:pPr/>
              <a:t>28</a:t>
            </a:fld>
            <a:endParaRPr lang="en-US" dirty="0"/>
          </a:p>
        </p:txBody>
      </p:sp>
    </p:spTree>
    <p:extLst>
      <p:ext uri="{BB962C8B-B14F-4D97-AF65-F5344CB8AC3E}">
        <p14:creationId xmlns:p14="http://schemas.microsoft.com/office/powerpoint/2010/main" val="268433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7691C81E-F861-4586-9A5A-41E5779E8AB0}" type="slidenum">
              <a:rPr lang="en-US" smtClean="0"/>
              <a:pPr/>
              <a:t>29</a:t>
            </a:fld>
            <a:endParaRPr lang="en-US" dirty="0"/>
          </a:p>
        </p:txBody>
      </p:sp>
    </p:spTree>
    <p:extLst>
      <p:ext uri="{BB962C8B-B14F-4D97-AF65-F5344CB8AC3E}">
        <p14:creationId xmlns:p14="http://schemas.microsoft.com/office/powerpoint/2010/main" val="3704192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7691C81E-F861-4586-9A5A-41E5779E8AB0}" type="slidenum">
              <a:rPr lang="en-US" smtClean="0"/>
              <a:pPr/>
              <a:t>30</a:t>
            </a:fld>
            <a:endParaRPr lang="en-US" dirty="0"/>
          </a:p>
        </p:txBody>
      </p:sp>
    </p:spTree>
    <p:extLst>
      <p:ext uri="{BB962C8B-B14F-4D97-AF65-F5344CB8AC3E}">
        <p14:creationId xmlns:p14="http://schemas.microsoft.com/office/powerpoint/2010/main" val="4261421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7691C81E-F861-4586-9A5A-41E5779E8AB0}" type="slidenum">
              <a:rPr lang="en-US" smtClean="0"/>
              <a:pPr/>
              <a:t>6</a:t>
            </a:fld>
            <a:endParaRPr lang="en-US" dirty="0"/>
          </a:p>
        </p:txBody>
      </p:sp>
    </p:spTree>
    <p:extLst>
      <p:ext uri="{BB962C8B-B14F-4D97-AF65-F5344CB8AC3E}">
        <p14:creationId xmlns:p14="http://schemas.microsoft.com/office/powerpoint/2010/main" val="1698848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7691C81E-F861-4586-9A5A-41E5779E8AB0}" type="slidenum">
              <a:rPr lang="en-US" smtClean="0"/>
              <a:pPr/>
              <a:t>7</a:t>
            </a:fld>
            <a:endParaRPr lang="en-US" dirty="0"/>
          </a:p>
        </p:txBody>
      </p:sp>
    </p:spTree>
    <p:extLst>
      <p:ext uri="{BB962C8B-B14F-4D97-AF65-F5344CB8AC3E}">
        <p14:creationId xmlns:p14="http://schemas.microsoft.com/office/powerpoint/2010/main" val="923203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7691C81E-F861-4586-9A5A-41E5779E8AB0}" type="slidenum">
              <a:rPr lang="en-US" smtClean="0"/>
              <a:pPr/>
              <a:t>8</a:t>
            </a:fld>
            <a:endParaRPr lang="en-US" dirty="0"/>
          </a:p>
        </p:txBody>
      </p:sp>
    </p:spTree>
    <p:extLst>
      <p:ext uri="{BB962C8B-B14F-4D97-AF65-F5344CB8AC3E}">
        <p14:creationId xmlns:p14="http://schemas.microsoft.com/office/powerpoint/2010/main" val="3824336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2454872D-5608-47CB-B832-0E462F0A55A2}" type="slidenum">
              <a:rPr lang="en-US"/>
              <a:pPr/>
              <a:t>9</a:t>
            </a:fld>
            <a:endParaRPr lang="en-US" dirty="0"/>
          </a:p>
        </p:txBody>
      </p:sp>
      <p:sp>
        <p:nvSpPr>
          <p:cNvPr id="12289" name="Rectangle 1"/>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0" name="Text Box 2"/>
          <p:cNvSpPr txBox="1">
            <a:spLocks noGrp="1" noChangeArrowheads="1"/>
          </p:cNvSpPr>
          <p:nvPr>
            <p:ph type="body" idx="1"/>
          </p:nvPr>
        </p:nvSpPr>
        <p:spPr bwMode="auto">
          <a:xfrm>
            <a:off x="0" y="0"/>
            <a:ext cx="1588" cy="15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marL="285721" lvl="1" hangingPunct="1">
              <a:lnSpc>
                <a:spcPct val="100000"/>
              </a:lnSpc>
              <a:spcBef>
                <a:spcPts val="0"/>
              </a:spcBef>
              <a:buSzPct val="75000"/>
              <a:buFont typeface="Arial" charset="0"/>
              <a:buChar char="•"/>
            </a:pPr>
            <a:r>
              <a:rPr lang="en-US" sz="1600" dirty="0" smtClean="0">
                <a:ea typeface="Microsoft YaHei" charset="-122"/>
              </a:rPr>
              <a:t>Notable quotes:</a:t>
            </a:r>
          </a:p>
          <a:p>
            <a:pPr lvl="2" hangingPunct="1">
              <a:lnSpc>
                <a:spcPct val="100000"/>
              </a:lnSpc>
              <a:spcBef>
                <a:spcPts val="0"/>
              </a:spcBef>
              <a:buSzPct val="45000"/>
              <a:buFont typeface="Symbol" charset="2"/>
              <a:buChar char=""/>
            </a:pPr>
            <a:r>
              <a:rPr lang="en-US" sz="1600" dirty="0" smtClean="0">
                <a:ea typeface="Microsoft YaHei" charset="-122"/>
              </a:rPr>
              <a:t>“This business area is still new to contractors which will bring different challenges and new tools and techniques”</a:t>
            </a:r>
          </a:p>
          <a:p>
            <a:pPr lvl="2" hangingPunct="1">
              <a:lnSpc>
                <a:spcPct val="100000"/>
              </a:lnSpc>
              <a:spcBef>
                <a:spcPts val="0"/>
              </a:spcBef>
              <a:buSzPct val="45000"/>
              <a:buFont typeface="Symbol" charset="2"/>
              <a:buChar char=""/>
            </a:pPr>
            <a:r>
              <a:rPr lang="en-US" sz="1600" dirty="0" smtClean="0">
                <a:ea typeface="Microsoft YaHei" charset="-122"/>
              </a:rPr>
              <a:t>“Decommissioning is the highest risk work that our company does”</a:t>
            </a:r>
          </a:p>
          <a:p>
            <a:pPr lvl="2" hangingPunct="1">
              <a:lnSpc>
                <a:spcPct val="100000"/>
              </a:lnSpc>
              <a:spcBef>
                <a:spcPts val="0"/>
              </a:spcBef>
              <a:buSzPct val="45000"/>
              <a:buFont typeface="Symbol" charset="2"/>
              <a:buChar char=""/>
            </a:pPr>
            <a:r>
              <a:rPr lang="en-US" sz="1600" dirty="0" smtClean="0">
                <a:ea typeface="Microsoft YaHei" charset="-122"/>
              </a:rPr>
              <a:t>“Decommissioning is still in its infancy”</a:t>
            </a:r>
          </a:p>
          <a:p>
            <a:pPr marL="215900" indent="-214313" eaLnBrk="1">
              <a:spcBef>
                <a:spcPct val="0"/>
              </a:spcBef>
            </a:pPr>
            <a:endParaRPr lang="en-US" sz="2100" dirty="0">
              <a:latin typeface="Arial" charset="0"/>
              <a:ea typeface="Microsoft YaHei" charset="-122"/>
            </a:endParaRPr>
          </a:p>
        </p:txBody>
      </p:sp>
      <p:sp>
        <p:nvSpPr>
          <p:cNvPr id="12291" name="Text Box 3"/>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hangingPunct="1">
              <a:lnSpc>
                <a:spcPct val="100000"/>
              </a:lnSpc>
            </a:pPr>
            <a:fld id="{5F9C62E5-3AE5-40E3-B0EB-664954C69557}" type="slidenum">
              <a:rPr lang="en-US">
                <a:solidFill>
                  <a:srgbClr val="000000"/>
                </a:solidFill>
                <a:latin typeface="+mn-lt" charset="0"/>
              </a:rPr>
              <a:pPr hangingPunct="1">
                <a:lnSpc>
                  <a:spcPct val="100000"/>
                </a:lnSpc>
              </a:pPr>
              <a:t>9</a:t>
            </a:fld>
            <a:endParaRPr lang="en-US" dirty="0">
              <a:solidFill>
                <a:srgbClr val="000000"/>
              </a:solidFill>
              <a:latin typeface="+mn-lt"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7691C81E-F861-4586-9A5A-41E5779E8AB0}" type="slidenum">
              <a:rPr lang="en-US" smtClean="0"/>
              <a:pPr/>
              <a:t>10</a:t>
            </a:fld>
            <a:endParaRPr lang="en-US" dirty="0"/>
          </a:p>
        </p:txBody>
      </p:sp>
    </p:spTree>
    <p:extLst>
      <p:ext uri="{BB962C8B-B14F-4D97-AF65-F5344CB8AC3E}">
        <p14:creationId xmlns:p14="http://schemas.microsoft.com/office/powerpoint/2010/main" val="3765666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7691C81E-F861-4586-9A5A-41E5779E8AB0}" type="slidenum">
              <a:rPr lang="en-US" smtClean="0"/>
              <a:pPr/>
              <a:t>11</a:t>
            </a:fld>
            <a:endParaRPr lang="en-US" dirty="0"/>
          </a:p>
        </p:txBody>
      </p:sp>
    </p:spTree>
    <p:extLst>
      <p:ext uri="{BB962C8B-B14F-4D97-AF65-F5344CB8AC3E}">
        <p14:creationId xmlns:p14="http://schemas.microsoft.com/office/powerpoint/2010/main" val="401870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7691C81E-F861-4586-9A5A-41E5779E8AB0}" type="slidenum">
              <a:rPr lang="en-US" smtClean="0"/>
              <a:pPr/>
              <a:t>12</a:t>
            </a:fld>
            <a:endParaRPr lang="en-US" dirty="0"/>
          </a:p>
        </p:txBody>
      </p:sp>
    </p:spTree>
    <p:extLst>
      <p:ext uri="{BB962C8B-B14F-4D97-AF65-F5344CB8AC3E}">
        <p14:creationId xmlns:p14="http://schemas.microsoft.com/office/powerpoint/2010/main" val="7684757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12094" y="4283818"/>
            <a:ext cx="7056438" cy="1931917"/>
          </a:xfrm>
        </p:spPr>
        <p:txBody>
          <a:bodyPr anchor="ctr"/>
          <a:lstStyle>
            <a:lvl1pPr marL="0" indent="0" algn="ctr">
              <a:buNone/>
              <a:defRPr/>
            </a:lvl1pPr>
            <a:lvl2pPr marL="502978" indent="0" algn="ctr">
              <a:buNone/>
              <a:defRPr/>
            </a:lvl2pPr>
            <a:lvl3pPr marL="1005960" indent="0" algn="ctr">
              <a:buNone/>
              <a:defRPr/>
            </a:lvl3pPr>
            <a:lvl4pPr marL="1508941" indent="0" algn="ctr">
              <a:buNone/>
              <a:defRPr/>
            </a:lvl4pPr>
            <a:lvl5pPr marL="2011919" indent="0" algn="ctr">
              <a:buNone/>
              <a:defRPr/>
            </a:lvl5pPr>
            <a:lvl6pPr marL="2514901" indent="0" algn="ctr">
              <a:buNone/>
              <a:defRPr/>
            </a:lvl6pPr>
            <a:lvl7pPr marL="3017879" indent="0" algn="ctr">
              <a:buNone/>
              <a:defRPr/>
            </a:lvl7pPr>
            <a:lvl8pPr marL="3520851" indent="0" algn="ctr">
              <a:buNone/>
              <a:defRPr/>
            </a:lvl8pPr>
            <a:lvl9pPr marL="4023837" indent="0" algn="ctr">
              <a:buNone/>
              <a:defRPr/>
            </a:lvl9pPr>
          </a:lstStyle>
          <a:p>
            <a:r>
              <a:rPr lang="en-US" smtClean="0"/>
              <a:t>Click to edit Master subtitle style</a:t>
            </a:r>
            <a:endParaRPr lang="en-US" dirty="0"/>
          </a:p>
        </p:txBody>
      </p:sp>
      <p:pic>
        <p:nvPicPr>
          <p:cNvPr id="7" name="Picture 2" descr="Ocean surface heade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436151" y="335985"/>
            <a:ext cx="7476464" cy="79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p:cNvSpPr>
            <a:spLocks noGrp="1"/>
          </p:cNvSpPr>
          <p:nvPr>
            <p:ph type="body" sz="quarter" idx="13" hasCustomPrompt="1"/>
          </p:nvPr>
        </p:nvSpPr>
        <p:spPr>
          <a:xfrm>
            <a:off x="2436151" y="335985"/>
            <a:ext cx="7476464" cy="797966"/>
          </a:xfrm>
        </p:spPr>
        <p:txBody>
          <a:bodyPr anchor="ctr"/>
          <a:lstStyle>
            <a:lvl1pPr marL="0" indent="0" algn="ctr">
              <a:spcBef>
                <a:spcPts val="0"/>
              </a:spcBef>
              <a:buNone/>
              <a:defRPr sz="2600" b="1" baseline="0">
                <a:solidFill>
                  <a:schemeClr val="bg1"/>
                </a:solidFill>
              </a:defRPr>
            </a:lvl1pPr>
          </a:lstStyle>
          <a:p>
            <a:pPr lvl="0"/>
            <a:r>
              <a:rPr lang="en-US" dirty="0" smtClean="0"/>
              <a:t>Click to edit text</a:t>
            </a:r>
          </a:p>
        </p:txBody>
      </p:sp>
      <p:sp>
        <p:nvSpPr>
          <p:cNvPr id="11" name="Title 1"/>
          <p:cNvSpPr>
            <a:spLocks noGrp="1"/>
          </p:cNvSpPr>
          <p:nvPr>
            <p:ph type="ctrTitle"/>
          </p:nvPr>
        </p:nvSpPr>
        <p:spPr>
          <a:xfrm>
            <a:off x="756047" y="2348403"/>
            <a:ext cx="8568531" cy="1620430"/>
          </a:xfrm>
        </p:spPr>
        <p:txBody>
          <a:bodyPr>
            <a:normAutofit/>
          </a:bodyPr>
          <a:lstStyle>
            <a:lvl1pPr>
              <a:defRPr sz="4000">
                <a:solidFill>
                  <a:schemeClr val="tx1"/>
                </a:solidFill>
              </a:defRPr>
            </a:lvl1pPr>
          </a:lstStyle>
          <a:p>
            <a:r>
              <a:rPr lang="en-US" smtClean="0"/>
              <a:t>Click to edit Master title style</a:t>
            </a:r>
            <a:endParaRPr lang="en-US" dirty="0"/>
          </a:p>
        </p:txBody>
      </p:sp>
      <p:sp>
        <p:nvSpPr>
          <p:cNvPr id="2" name="Date Placeholder 1"/>
          <p:cNvSpPr>
            <a:spLocks noGrp="1"/>
          </p:cNvSpPr>
          <p:nvPr>
            <p:ph type="dt" sz="half" idx="14"/>
          </p:nvPr>
        </p:nvSpPr>
        <p:spPr/>
        <p:txBody>
          <a:bodyPr/>
          <a:lstStyle/>
          <a:p>
            <a:r>
              <a:rPr lang="en-US" dirty="0" smtClean="0"/>
              <a:t>1/13/2014</a:t>
            </a:r>
            <a:endParaRPr lang="en-US" dirty="0"/>
          </a:p>
        </p:txBody>
      </p:sp>
      <p:sp>
        <p:nvSpPr>
          <p:cNvPr id="8" name="Footer Placeholder 7"/>
          <p:cNvSpPr>
            <a:spLocks noGrp="1"/>
          </p:cNvSpPr>
          <p:nvPr>
            <p:ph type="ftr" sz="quarter" idx="15"/>
          </p:nvPr>
        </p:nvSpPr>
        <p:spPr/>
        <p:txBody>
          <a:bodyPr/>
          <a:lstStyle/>
          <a:p>
            <a:r>
              <a:rPr lang="en-US" dirty="0" smtClean="0"/>
              <a:t>For Internal Use Only - Do Not Distribute</a:t>
            </a:r>
            <a:endParaRPr lang="en-US" dirty="0"/>
          </a:p>
        </p:txBody>
      </p:sp>
      <p:sp>
        <p:nvSpPr>
          <p:cNvPr id="9" name="Slide Number Placeholder 8"/>
          <p:cNvSpPr>
            <a:spLocks noGrp="1"/>
          </p:cNvSpPr>
          <p:nvPr>
            <p:ph type="sldNum" sz="quarter" idx="16"/>
          </p:nvPr>
        </p:nvSpPr>
        <p:spPr/>
        <p:txBody>
          <a:bodyPr/>
          <a:lstStyle/>
          <a:p>
            <a:fld id="{E9B3A30A-BDFA-4BE5-8489-B4645C9AD1B9}" type="slidenum">
              <a:rPr lang="en-US" smtClean="0"/>
              <a:pPr/>
              <a:t>‹#›</a:t>
            </a:fld>
            <a:endParaRPr lang="en-US" dirty="0"/>
          </a:p>
        </p:txBody>
      </p:sp>
    </p:spTree>
    <p:extLst>
      <p:ext uri="{BB962C8B-B14F-4D97-AF65-F5344CB8AC3E}">
        <p14:creationId xmlns:p14="http://schemas.microsoft.com/office/powerpoint/2010/main" val="21728415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6047" y="2348403"/>
            <a:ext cx="8568531" cy="1620430"/>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094" y="4283818"/>
            <a:ext cx="7056438" cy="1931917"/>
          </a:xfrm>
        </p:spPr>
        <p:txBody>
          <a:bodyPr/>
          <a:lstStyle>
            <a:lvl1pPr marL="0" indent="0" algn="ctr">
              <a:buNone/>
              <a:defRPr>
                <a:solidFill>
                  <a:schemeClr val="tx1">
                    <a:tint val="75000"/>
                  </a:schemeClr>
                </a:solidFill>
              </a:defRPr>
            </a:lvl1pPr>
            <a:lvl2pPr marL="502873" indent="0" algn="ctr">
              <a:buNone/>
              <a:defRPr>
                <a:solidFill>
                  <a:schemeClr val="tx1">
                    <a:tint val="75000"/>
                  </a:schemeClr>
                </a:solidFill>
              </a:defRPr>
            </a:lvl2pPr>
            <a:lvl3pPr marL="1005751" indent="0" algn="ctr">
              <a:buNone/>
              <a:defRPr>
                <a:solidFill>
                  <a:schemeClr val="tx1">
                    <a:tint val="75000"/>
                  </a:schemeClr>
                </a:solidFill>
              </a:defRPr>
            </a:lvl3pPr>
            <a:lvl4pPr marL="1508628" indent="0" algn="ctr">
              <a:buNone/>
              <a:defRPr>
                <a:solidFill>
                  <a:schemeClr val="tx1">
                    <a:tint val="75000"/>
                  </a:schemeClr>
                </a:solidFill>
              </a:defRPr>
            </a:lvl4pPr>
            <a:lvl5pPr marL="2011502" indent="0" algn="ctr">
              <a:buNone/>
              <a:defRPr>
                <a:solidFill>
                  <a:schemeClr val="tx1">
                    <a:tint val="75000"/>
                  </a:schemeClr>
                </a:solidFill>
              </a:defRPr>
            </a:lvl5pPr>
            <a:lvl6pPr marL="2514380" indent="0" algn="ctr">
              <a:buNone/>
              <a:defRPr>
                <a:solidFill>
                  <a:schemeClr val="tx1">
                    <a:tint val="75000"/>
                  </a:schemeClr>
                </a:solidFill>
              </a:defRPr>
            </a:lvl6pPr>
            <a:lvl7pPr marL="3017253" indent="0" algn="ctr">
              <a:buNone/>
              <a:defRPr>
                <a:solidFill>
                  <a:schemeClr val="tx1">
                    <a:tint val="75000"/>
                  </a:schemeClr>
                </a:solidFill>
              </a:defRPr>
            </a:lvl7pPr>
            <a:lvl8pPr marL="3520121" indent="0" algn="ctr">
              <a:buNone/>
              <a:defRPr>
                <a:solidFill>
                  <a:schemeClr val="tx1">
                    <a:tint val="75000"/>
                  </a:schemeClr>
                </a:solidFill>
              </a:defRPr>
            </a:lvl8pPr>
            <a:lvl9pPr marL="402300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dirty="0" smtClean="0"/>
              <a:t>1/13/2014</a:t>
            </a:r>
            <a:endParaRPr lang="en-US" dirty="0"/>
          </a:p>
        </p:txBody>
      </p:sp>
      <p:sp>
        <p:nvSpPr>
          <p:cNvPr id="5" name="Footer Placeholder 4"/>
          <p:cNvSpPr>
            <a:spLocks noGrp="1"/>
          </p:cNvSpPr>
          <p:nvPr>
            <p:ph type="ftr" sz="quarter" idx="11"/>
          </p:nvPr>
        </p:nvSpPr>
        <p:spPr/>
        <p:txBody>
          <a:bodyPr/>
          <a:lstStyle/>
          <a:p>
            <a:r>
              <a:rPr lang="en-US" dirty="0" smtClean="0"/>
              <a:t>For Internal Use Only - Do Not Distribute</a:t>
            </a:r>
            <a:endParaRPr lang="en-US" dirty="0"/>
          </a:p>
        </p:txBody>
      </p:sp>
      <p:sp>
        <p:nvSpPr>
          <p:cNvPr id="6" name="Slide Number Placeholder 5"/>
          <p:cNvSpPr>
            <a:spLocks noGrp="1"/>
          </p:cNvSpPr>
          <p:nvPr>
            <p:ph type="sldNum" sz="quarter" idx="12"/>
          </p:nvPr>
        </p:nvSpPr>
        <p:spPr/>
        <p:txBody>
          <a:bodyPr/>
          <a:lstStyle/>
          <a:p>
            <a:fld id="{E7D98573-DCA4-4545-B668-1C6EA16DF42B}" type="slidenum">
              <a:rPr lang="en-US" smtClean="0"/>
              <a:t>‹#›</a:t>
            </a:fld>
            <a:endParaRPr lang="en-US" dirty="0"/>
          </a:p>
        </p:txBody>
      </p:sp>
    </p:spTree>
    <p:extLst>
      <p:ext uri="{BB962C8B-B14F-4D97-AF65-F5344CB8AC3E}">
        <p14:creationId xmlns:p14="http://schemas.microsoft.com/office/powerpoint/2010/main" val="47408466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1/13/2014</a:t>
            </a:r>
            <a:endParaRPr lang="en-US" dirty="0"/>
          </a:p>
        </p:txBody>
      </p:sp>
      <p:sp>
        <p:nvSpPr>
          <p:cNvPr id="5" name="Footer Placeholder 4"/>
          <p:cNvSpPr>
            <a:spLocks noGrp="1"/>
          </p:cNvSpPr>
          <p:nvPr>
            <p:ph type="ftr" sz="quarter" idx="11"/>
          </p:nvPr>
        </p:nvSpPr>
        <p:spPr/>
        <p:txBody>
          <a:bodyPr/>
          <a:lstStyle/>
          <a:p>
            <a:r>
              <a:rPr lang="en-US" dirty="0" smtClean="0"/>
              <a:t>For Internal Use Only - Do Not Distribute</a:t>
            </a:r>
            <a:endParaRPr lang="en-US" dirty="0"/>
          </a:p>
        </p:txBody>
      </p:sp>
      <p:sp>
        <p:nvSpPr>
          <p:cNvPr id="6" name="Slide Number Placeholder 5"/>
          <p:cNvSpPr>
            <a:spLocks noGrp="1"/>
          </p:cNvSpPr>
          <p:nvPr>
            <p:ph type="sldNum" sz="quarter" idx="12"/>
          </p:nvPr>
        </p:nvSpPr>
        <p:spPr/>
        <p:txBody>
          <a:bodyPr/>
          <a:lstStyle/>
          <a:p>
            <a:fld id="{E7D98573-DCA4-4545-B668-1C6EA16DF42B}" type="slidenum">
              <a:rPr lang="en-US" smtClean="0"/>
              <a:t>‹#›</a:t>
            </a:fld>
            <a:endParaRPr lang="en-US" dirty="0"/>
          </a:p>
        </p:txBody>
      </p:sp>
    </p:spTree>
    <p:extLst>
      <p:ext uri="{BB962C8B-B14F-4D97-AF65-F5344CB8AC3E}">
        <p14:creationId xmlns:p14="http://schemas.microsoft.com/office/powerpoint/2010/main" val="298712912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300" y="4857815"/>
            <a:ext cx="8568531" cy="1501435"/>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796300" y="3204119"/>
            <a:ext cx="8568531" cy="1653678"/>
          </a:xfrm>
        </p:spPr>
        <p:txBody>
          <a:bodyPr anchor="b"/>
          <a:lstStyle>
            <a:lvl1pPr marL="0" indent="0">
              <a:buNone/>
              <a:defRPr sz="2200">
                <a:solidFill>
                  <a:schemeClr val="tx1">
                    <a:tint val="75000"/>
                  </a:schemeClr>
                </a:solidFill>
              </a:defRPr>
            </a:lvl1pPr>
            <a:lvl2pPr marL="502873" indent="0">
              <a:buNone/>
              <a:defRPr sz="2000">
                <a:solidFill>
                  <a:schemeClr val="tx1">
                    <a:tint val="75000"/>
                  </a:schemeClr>
                </a:solidFill>
              </a:defRPr>
            </a:lvl2pPr>
            <a:lvl3pPr marL="1005751" indent="0">
              <a:buNone/>
              <a:defRPr sz="1800">
                <a:solidFill>
                  <a:schemeClr val="tx1">
                    <a:tint val="75000"/>
                  </a:schemeClr>
                </a:solidFill>
              </a:defRPr>
            </a:lvl3pPr>
            <a:lvl4pPr marL="1508628" indent="0">
              <a:buNone/>
              <a:defRPr sz="1500">
                <a:solidFill>
                  <a:schemeClr val="tx1">
                    <a:tint val="75000"/>
                  </a:schemeClr>
                </a:solidFill>
              </a:defRPr>
            </a:lvl4pPr>
            <a:lvl5pPr marL="2011502" indent="0">
              <a:buNone/>
              <a:defRPr sz="1500">
                <a:solidFill>
                  <a:schemeClr val="tx1">
                    <a:tint val="75000"/>
                  </a:schemeClr>
                </a:solidFill>
              </a:defRPr>
            </a:lvl5pPr>
            <a:lvl6pPr marL="2514380" indent="0">
              <a:buNone/>
              <a:defRPr sz="1500">
                <a:solidFill>
                  <a:schemeClr val="tx1">
                    <a:tint val="75000"/>
                  </a:schemeClr>
                </a:solidFill>
              </a:defRPr>
            </a:lvl6pPr>
            <a:lvl7pPr marL="3017253" indent="0">
              <a:buNone/>
              <a:defRPr sz="1500">
                <a:solidFill>
                  <a:schemeClr val="tx1">
                    <a:tint val="75000"/>
                  </a:schemeClr>
                </a:solidFill>
              </a:defRPr>
            </a:lvl7pPr>
            <a:lvl8pPr marL="3520121" indent="0">
              <a:buNone/>
              <a:defRPr sz="1500">
                <a:solidFill>
                  <a:schemeClr val="tx1">
                    <a:tint val="75000"/>
                  </a:schemeClr>
                </a:solidFill>
              </a:defRPr>
            </a:lvl8pPr>
            <a:lvl9pPr marL="4023003"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1/13/2014</a:t>
            </a:r>
            <a:endParaRPr lang="en-US" dirty="0"/>
          </a:p>
        </p:txBody>
      </p:sp>
      <p:sp>
        <p:nvSpPr>
          <p:cNvPr id="5" name="Footer Placeholder 4"/>
          <p:cNvSpPr>
            <a:spLocks noGrp="1"/>
          </p:cNvSpPr>
          <p:nvPr>
            <p:ph type="ftr" sz="quarter" idx="11"/>
          </p:nvPr>
        </p:nvSpPr>
        <p:spPr/>
        <p:txBody>
          <a:bodyPr/>
          <a:lstStyle/>
          <a:p>
            <a:r>
              <a:rPr lang="en-US" dirty="0" smtClean="0"/>
              <a:t>For Internal Use Only - Do Not Distribute</a:t>
            </a:r>
            <a:endParaRPr lang="en-US" dirty="0"/>
          </a:p>
        </p:txBody>
      </p:sp>
      <p:sp>
        <p:nvSpPr>
          <p:cNvPr id="6" name="Slide Number Placeholder 5"/>
          <p:cNvSpPr>
            <a:spLocks noGrp="1"/>
          </p:cNvSpPr>
          <p:nvPr>
            <p:ph type="sldNum" sz="quarter" idx="12"/>
          </p:nvPr>
        </p:nvSpPr>
        <p:spPr/>
        <p:txBody>
          <a:bodyPr/>
          <a:lstStyle/>
          <a:p>
            <a:fld id="{E7D98573-DCA4-4545-B668-1C6EA16DF42B}" type="slidenum">
              <a:rPr lang="en-US" smtClean="0"/>
              <a:t>‹#›</a:t>
            </a:fld>
            <a:endParaRPr lang="en-US" dirty="0"/>
          </a:p>
        </p:txBody>
      </p:sp>
    </p:spTree>
    <p:extLst>
      <p:ext uri="{BB962C8B-B14F-4D97-AF65-F5344CB8AC3E}">
        <p14:creationId xmlns:p14="http://schemas.microsoft.com/office/powerpoint/2010/main" val="258941216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4031" y="1763928"/>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24318" y="1763928"/>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t>1/13/2014</a:t>
            </a:r>
            <a:endParaRPr lang="en-US" dirty="0"/>
          </a:p>
        </p:txBody>
      </p:sp>
      <p:sp>
        <p:nvSpPr>
          <p:cNvPr id="6" name="Footer Placeholder 5"/>
          <p:cNvSpPr>
            <a:spLocks noGrp="1"/>
          </p:cNvSpPr>
          <p:nvPr>
            <p:ph type="ftr" sz="quarter" idx="11"/>
          </p:nvPr>
        </p:nvSpPr>
        <p:spPr/>
        <p:txBody>
          <a:bodyPr/>
          <a:lstStyle/>
          <a:p>
            <a:r>
              <a:rPr lang="en-US" dirty="0" smtClean="0"/>
              <a:t>For Internal Use Only - Do Not Distribute</a:t>
            </a:r>
            <a:endParaRPr lang="en-US" dirty="0"/>
          </a:p>
        </p:txBody>
      </p:sp>
      <p:sp>
        <p:nvSpPr>
          <p:cNvPr id="7" name="Slide Number Placeholder 6"/>
          <p:cNvSpPr>
            <a:spLocks noGrp="1"/>
          </p:cNvSpPr>
          <p:nvPr>
            <p:ph type="sldNum" sz="quarter" idx="12"/>
          </p:nvPr>
        </p:nvSpPr>
        <p:spPr/>
        <p:txBody>
          <a:bodyPr/>
          <a:lstStyle/>
          <a:p>
            <a:fld id="{E7D98573-DCA4-4545-B668-1C6EA16DF42B}" type="slidenum">
              <a:rPr lang="en-US" smtClean="0"/>
              <a:t>‹#›</a:t>
            </a:fld>
            <a:endParaRPr lang="en-US" dirty="0"/>
          </a:p>
        </p:txBody>
      </p:sp>
    </p:spTree>
    <p:extLst>
      <p:ext uri="{BB962C8B-B14F-4D97-AF65-F5344CB8AC3E}">
        <p14:creationId xmlns:p14="http://schemas.microsoft.com/office/powerpoint/2010/main" val="258867587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031" y="1692179"/>
            <a:ext cx="4454027" cy="705219"/>
          </a:xfrm>
        </p:spPr>
        <p:txBody>
          <a:bodyPr anchor="b"/>
          <a:lstStyle>
            <a:lvl1pPr marL="0" indent="0">
              <a:buNone/>
              <a:defRPr sz="2600" b="1"/>
            </a:lvl1pPr>
            <a:lvl2pPr marL="502873" indent="0">
              <a:buNone/>
              <a:defRPr sz="2200" b="1"/>
            </a:lvl2pPr>
            <a:lvl3pPr marL="1005751" indent="0">
              <a:buNone/>
              <a:defRPr sz="2000" b="1"/>
            </a:lvl3pPr>
            <a:lvl4pPr marL="1508628" indent="0">
              <a:buNone/>
              <a:defRPr sz="1800" b="1"/>
            </a:lvl4pPr>
            <a:lvl5pPr marL="2011502" indent="0">
              <a:buNone/>
              <a:defRPr sz="1800" b="1"/>
            </a:lvl5pPr>
            <a:lvl6pPr marL="2514380" indent="0">
              <a:buNone/>
              <a:defRPr sz="1800" b="1"/>
            </a:lvl6pPr>
            <a:lvl7pPr marL="3017253" indent="0">
              <a:buNone/>
              <a:defRPr sz="1800" b="1"/>
            </a:lvl7pPr>
            <a:lvl8pPr marL="3520121" indent="0">
              <a:buNone/>
              <a:defRPr sz="1800" b="1"/>
            </a:lvl8pPr>
            <a:lvl9pPr marL="4023003"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4031" y="2397397"/>
            <a:ext cx="4454027"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0818" y="1692179"/>
            <a:ext cx="4455776" cy="705219"/>
          </a:xfrm>
        </p:spPr>
        <p:txBody>
          <a:bodyPr anchor="b"/>
          <a:lstStyle>
            <a:lvl1pPr marL="0" indent="0">
              <a:buNone/>
              <a:defRPr sz="2600" b="1"/>
            </a:lvl1pPr>
            <a:lvl2pPr marL="502873" indent="0">
              <a:buNone/>
              <a:defRPr sz="2200" b="1"/>
            </a:lvl2pPr>
            <a:lvl3pPr marL="1005751" indent="0">
              <a:buNone/>
              <a:defRPr sz="2000" b="1"/>
            </a:lvl3pPr>
            <a:lvl4pPr marL="1508628" indent="0">
              <a:buNone/>
              <a:defRPr sz="1800" b="1"/>
            </a:lvl4pPr>
            <a:lvl5pPr marL="2011502" indent="0">
              <a:buNone/>
              <a:defRPr sz="1800" b="1"/>
            </a:lvl5pPr>
            <a:lvl6pPr marL="2514380" indent="0">
              <a:buNone/>
              <a:defRPr sz="1800" b="1"/>
            </a:lvl6pPr>
            <a:lvl7pPr marL="3017253" indent="0">
              <a:buNone/>
              <a:defRPr sz="1800" b="1"/>
            </a:lvl7pPr>
            <a:lvl8pPr marL="3520121" indent="0">
              <a:buNone/>
              <a:defRPr sz="1800" b="1"/>
            </a:lvl8pPr>
            <a:lvl9pPr marL="4023003"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20818" y="2397397"/>
            <a:ext cx="4455776"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1/13/2014</a:t>
            </a:r>
            <a:endParaRPr lang="en-US" dirty="0"/>
          </a:p>
        </p:txBody>
      </p:sp>
      <p:sp>
        <p:nvSpPr>
          <p:cNvPr id="8" name="Footer Placeholder 7"/>
          <p:cNvSpPr>
            <a:spLocks noGrp="1"/>
          </p:cNvSpPr>
          <p:nvPr>
            <p:ph type="ftr" sz="quarter" idx="11"/>
          </p:nvPr>
        </p:nvSpPr>
        <p:spPr/>
        <p:txBody>
          <a:bodyPr/>
          <a:lstStyle/>
          <a:p>
            <a:r>
              <a:rPr lang="en-US" dirty="0" smtClean="0"/>
              <a:t>For Internal Use Only - Do Not Distribute</a:t>
            </a:r>
            <a:endParaRPr lang="en-US" dirty="0"/>
          </a:p>
        </p:txBody>
      </p:sp>
      <p:sp>
        <p:nvSpPr>
          <p:cNvPr id="9" name="Slide Number Placeholder 8"/>
          <p:cNvSpPr>
            <a:spLocks noGrp="1"/>
          </p:cNvSpPr>
          <p:nvPr>
            <p:ph type="sldNum" sz="quarter" idx="12"/>
          </p:nvPr>
        </p:nvSpPr>
        <p:spPr/>
        <p:txBody>
          <a:bodyPr/>
          <a:lstStyle/>
          <a:p>
            <a:fld id="{E7D98573-DCA4-4545-B668-1C6EA16DF42B}" type="slidenum">
              <a:rPr lang="en-US" smtClean="0"/>
              <a:t>‹#›</a:t>
            </a:fld>
            <a:endParaRPr lang="en-US" dirty="0"/>
          </a:p>
        </p:txBody>
      </p:sp>
    </p:spTree>
    <p:extLst>
      <p:ext uri="{BB962C8B-B14F-4D97-AF65-F5344CB8AC3E}">
        <p14:creationId xmlns:p14="http://schemas.microsoft.com/office/powerpoint/2010/main" val="403869146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1/13/2014</a:t>
            </a:r>
            <a:endParaRPr lang="en-US" dirty="0"/>
          </a:p>
        </p:txBody>
      </p:sp>
      <p:sp>
        <p:nvSpPr>
          <p:cNvPr id="4" name="Footer Placeholder 3"/>
          <p:cNvSpPr>
            <a:spLocks noGrp="1"/>
          </p:cNvSpPr>
          <p:nvPr>
            <p:ph type="ftr" sz="quarter" idx="11"/>
          </p:nvPr>
        </p:nvSpPr>
        <p:spPr/>
        <p:txBody>
          <a:bodyPr/>
          <a:lstStyle/>
          <a:p>
            <a:r>
              <a:rPr lang="en-US" dirty="0" smtClean="0"/>
              <a:t>For Internal Use Only - Do Not Distribute</a:t>
            </a:r>
            <a:endParaRPr lang="en-US" dirty="0"/>
          </a:p>
        </p:txBody>
      </p:sp>
      <p:sp>
        <p:nvSpPr>
          <p:cNvPr id="5" name="Slide Number Placeholder 4"/>
          <p:cNvSpPr>
            <a:spLocks noGrp="1"/>
          </p:cNvSpPr>
          <p:nvPr>
            <p:ph type="sldNum" sz="quarter" idx="12"/>
          </p:nvPr>
        </p:nvSpPr>
        <p:spPr/>
        <p:txBody>
          <a:bodyPr/>
          <a:lstStyle/>
          <a:p>
            <a:fld id="{E7D98573-DCA4-4545-B668-1C6EA16DF42B}" type="slidenum">
              <a:rPr lang="en-US" smtClean="0"/>
              <a:t>‹#›</a:t>
            </a:fld>
            <a:endParaRPr lang="en-US" dirty="0"/>
          </a:p>
        </p:txBody>
      </p:sp>
    </p:spTree>
    <p:extLst>
      <p:ext uri="{BB962C8B-B14F-4D97-AF65-F5344CB8AC3E}">
        <p14:creationId xmlns:p14="http://schemas.microsoft.com/office/powerpoint/2010/main" val="222621816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1/13/2014</a:t>
            </a:r>
            <a:endParaRPr lang="en-US" dirty="0"/>
          </a:p>
        </p:txBody>
      </p:sp>
      <p:sp>
        <p:nvSpPr>
          <p:cNvPr id="3" name="Footer Placeholder 2"/>
          <p:cNvSpPr>
            <a:spLocks noGrp="1"/>
          </p:cNvSpPr>
          <p:nvPr>
            <p:ph type="ftr" sz="quarter" idx="11"/>
          </p:nvPr>
        </p:nvSpPr>
        <p:spPr/>
        <p:txBody>
          <a:bodyPr/>
          <a:lstStyle/>
          <a:p>
            <a:r>
              <a:rPr lang="en-US" dirty="0" smtClean="0"/>
              <a:t>For Internal Use Only - Do Not Distribute</a:t>
            </a:r>
            <a:endParaRPr lang="en-US" dirty="0"/>
          </a:p>
        </p:txBody>
      </p:sp>
      <p:sp>
        <p:nvSpPr>
          <p:cNvPr id="4" name="Slide Number Placeholder 3"/>
          <p:cNvSpPr>
            <a:spLocks noGrp="1"/>
          </p:cNvSpPr>
          <p:nvPr>
            <p:ph type="sldNum" sz="quarter" idx="12"/>
          </p:nvPr>
        </p:nvSpPr>
        <p:spPr/>
        <p:txBody>
          <a:bodyPr/>
          <a:lstStyle/>
          <a:p>
            <a:fld id="{E7D98573-DCA4-4545-B668-1C6EA16DF42B}" type="slidenum">
              <a:rPr lang="en-US" smtClean="0"/>
              <a:t>‹#›</a:t>
            </a:fld>
            <a:endParaRPr lang="en-US" dirty="0"/>
          </a:p>
        </p:txBody>
      </p:sp>
    </p:spTree>
    <p:extLst>
      <p:ext uri="{BB962C8B-B14F-4D97-AF65-F5344CB8AC3E}">
        <p14:creationId xmlns:p14="http://schemas.microsoft.com/office/powerpoint/2010/main" val="3425689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034" y="300987"/>
            <a:ext cx="3316456" cy="1280945"/>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41249" y="301011"/>
            <a:ext cx="5635349" cy="6451973"/>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034" y="1581937"/>
            <a:ext cx="3316456" cy="5171028"/>
          </a:xfrm>
        </p:spPr>
        <p:txBody>
          <a:bodyPr/>
          <a:lstStyle>
            <a:lvl1pPr marL="0" indent="0">
              <a:buNone/>
              <a:defRPr sz="1500"/>
            </a:lvl1pPr>
            <a:lvl2pPr marL="502873" indent="0">
              <a:buNone/>
              <a:defRPr sz="1300"/>
            </a:lvl2pPr>
            <a:lvl3pPr marL="1005751" indent="0">
              <a:buNone/>
              <a:defRPr sz="1100"/>
            </a:lvl3pPr>
            <a:lvl4pPr marL="1508628" indent="0">
              <a:buNone/>
              <a:defRPr sz="1000"/>
            </a:lvl4pPr>
            <a:lvl5pPr marL="2011502" indent="0">
              <a:buNone/>
              <a:defRPr sz="1000"/>
            </a:lvl5pPr>
            <a:lvl6pPr marL="2514380" indent="0">
              <a:buNone/>
              <a:defRPr sz="1000"/>
            </a:lvl6pPr>
            <a:lvl7pPr marL="3017253" indent="0">
              <a:buNone/>
              <a:defRPr sz="1000"/>
            </a:lvl7pPr>
            <a:lvl8pPr marL="3520121" indent="0">
              <a:buNone/>
              <a:defRPr sz="1000"/>
            </a:lvl8pPr>
            <a:lvl9pPr marL="40230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1/13/2014</a:t>
            </a:r>
            <a:endParaRPr lang="en-US" dirty="0"/>
          </a:p>
        </p:txBody>
      </p:sp>
      <p:sp>
        <p:nvSpPr>
          <p:cNvPr id="6" name="Footer Placeholder 5"/>
          <p:cNvSpPr>
            <a:spLocks noGrp="1"/>
          </p:cNvSpPr>
          <p:nvPr>
            <p:ph type="ftr" sz="quarter" idx="11"/>
          </p:nvPr>
        </p:nvSpPr>
        <p:spPr/>
        <p:txBody>
          <a:bodyPr/>
          <a:lstStyle/>
          <a:p>
            <a:r>
              <a:rPr lang="en-US" dirty="0" smtClean="0"/>
              <a:t>For Internal Use Only - Do Not Distribute</a:t>
            </a:r>
            <a:endParaRPr lang="en-US" dirty="0"/>
          </a:p>
        </p:txBody>
      </p:sp>
      <p:sp>
        <p:nvSpPr>
          <p:cNvPr id="7" name="Slide Number Placeholder 6"/>
          <p:cNvSpPr>
            <a:spLocks noGrp="1"/>
          </p:cNvSpPr>
          <p:nvPr>
            <p:ph type="sldNum" sz="quarter" idx="12"/>
          </p:nvPr>
        </p:nvSpPr>
        <p:spPr/>
        <p:txBody>
          <a:bodyPr/>
          <a:lstStyle/>
          <a:p>
            <a:fld id="{E7D98573-DCA4-4545-B668-1C6EA16DF42B}" type="slidenum">
              <a:rPr lang="en-US" smtClean="0"/>
              <a:t>‹#›</a:t>
            </a:fld>
            <a:endParaRPr lang="en-US" dirty="0"/>
          </a:p>
        </p:txBody>
      </p:sp>
    </p:spTree>
    <p:extLst>
      <p:ext uri="{BB962C8B-B14F-4D97-AF65-F5344CB8AC3E}">
        <p14:creationId xmlns:p14="http://schemas.microsoft.com/office/powerpoint/2010/main" val="359849479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5873" y="5291772"/>
            <a:ext cx="6048375" cy="624724"/>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5873" y="675471"/>
            <a:ext cx="6048375" cy="4535805"/>
          </a:xfrm>
        </p:spPr>
        <p:txBody>
          <a:bodyPr/>
          <a:lstStyle>
            <a:lvl1pPr marL="0" indent="0">
              <a:buNone/>
              <a:defRPr sz="3500"/>
            </a:lvl1pPr>
            <a:lvl2pPr marL="502873" indent="0">
              <a:buNone/>
              <a:defRPr sz="3100"/>
            </a:lvl2pPr>
            <a:lvl3pPr marL="1005751" indent="0">
              <a:buNone/>
              <a:defRPr sz="2600"/>
            </a:lvl3pPr>
            <a:lvl4pPr marL="1508628" indent="0">
              <a:buNone/>
              <a:defRPr sz="2200"/>
            </a:lvl4pPr>
            <a:lvl5pPr marL="2011502" indent="0">
              <a:buNone/>
              <a:defRPr sz="2200"/>
            </a:lvl5pPr>
            <a:lvl6pPr marL="2514380" indent="0">
              <a:buNone/>
              <a:defRPr sz="2200"/>
            </a:lvl6pPr>
            <a:lvl7pPr marL="3017253" indent="0">
              <a:buNone/>
              <a:defRPr sz="2200"/>
            </a:lvl7pPr>
            <a:lvl8pPr marL="3520121" indent="0">
              <a:buNone/>
              <a:defRPr sz="2200"/>
            </a:lvl8pPr>
            <a:lvl9pPr marL="4023003" indent="0">
              <a:buNone/>
              <a:defRPr sz="2200"/>
            </a:lvl9pPr>
          </a:lstStyle>
          <a:p>
            <a:r>
              <a:rPr lang="en-US" dirty="0" smtClean="0"/>
              <a:t>Click icon to add picture</a:t>
            </a:r>
            <a:endParaRPr lang="en-US" dirty="0"/>
          </a:p>
        </p:txBody>
      </p:sp>
      <p:sp>
        <p:nvSpPr>
          <p:cNvPr id="4" name="Text Placeholder 3"/>
          <p:cNvSpPr>
            <a:spLocks noGrp="1"/>
          </p:cNvSpPr>
          <p:nvPr>
            <p:ph type="body" sz="half" idx="2"/>
          </p:nvPr>
        </p:nvSpPr>
        <p:spPr>
          <a:xfrm>
            <a:off x="1975873" y="5916496"/>
            <a:ext cx="6048375" cy="887211"/>
          </a:xfrm>
        </p:spPr>
        <p:txBody>
          <a:bodyPr/>
          <a:lstStyle>
            <a:lvl1pPr marL="0" indent="0">
              <a:buNone/>
              <a:defRPr sz="1500"/>
            </a:lvl1pPr>
            <a:lvl2pPr marL="502873" indent="0">
              <a:buNone/>
              <a:defRPr sz="1300"/>
            </a:lvl2pPr>
            <a:lvl3pPr marL="1005751" indent="0">
              <a:buNone/>
              <a:defRPr sz="1100"/>
            </a:lvl3pPr>
            <a:lvl4pPr marL="1508628" indent="0">
              <a:buNone/>
              <a:defRPr sz="1000"/>
            </a:lvl4pPr>
            <a:lvl5pPr marL="2011502" indent="0">
              <a:buNone/>
              <a:defRPr sz="1000"/>
            </a:lvl5pPr>
            <a:lvl6pPr marL="2514380" indent="0">
              <a:buNone/>
              <a:defRPr sz="1000"/>
            </a:lvl6pPr>
            <a:lvl7pPr marL="3017253" indent="0">
              <a:buNone/>
              <a:defRPr sz="1000"/>
            </a:lvl7pPr>
            <a:lvl8pPr marL="3520121" indent="0">
              <a:buNone/>
              <a:defRPr sz="1000"/>
            </a:lvl8pPr>
            <a:lvl9pPr marL="40230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1/13/2014</a:t>
            </a:r>
            <a:endParaRPr lang="en-US" dirty="0"/>
          </a:p>
        </p:txBody>
      </p:sp>
      <p:sp>
        <p:nvSpPr>
          <p:cNvPr id="6" name="Footer Placeholder 5"/>
          <p:cNvSpPr>
            <a:spLocks noGrp="1"/>
          </p:cNvSpPr>
          <p:nvPr>
            <p:ph type="ftr" sz="quarter" idx="11"/>
          </p:nvPr>
        </p:nvSpPr>
        <p:spPr/>
        <p:txBody>
          <a:bodyPr/>
          <a:lstStyle/>
          <a:p>
            <a:r>
              <a:rPr lang="en-US" dirty="0" smtClean="0"/>
              <a:t>For Internal Use Only - Do Not Distribute</a:t>
            </a:r>
            <a:endParaRPr lang="en-US" dirty="0"/>
          </a:p>
        </p:txBody>
      </p:sp>
      <p:sp>
        <p:nvSpPr>
          <p:cNvPr id="7" name="Slide Number Placeholder 6"/>
          <p:cNvSpPr>
            <a:spLocks noGrp="1"/>
          </p:cNvSpPr>
          <p:nvPr>
            <p:ph type="sldNum" sz="quarter" idx="12"/>
          </p:nvPr>
        </p:nvSpPr>
        <p:spPr/>
        <p:txBody>
          <a:bodyPr/>
          <a:lstStyle/>
          <a:p>
            <a:fld id="{E7D98573-DCA4-4545-B668-1C6EA16DF42B}" type="slidenum">
              <a:rPr lang="en-US" smtClean="0"/>
              <a:t>‹#›</a:t>
            </a:fld>
            <a:endParaRPr lang="en-US" dirty="0"/>
          </a:p>
        </p:txBody>
      </p:sp>
    </p:spTree>
    <p:extLst>
      <p:ext uri="{BB962C8B-B14F-4D97-AF65-F5344CB8AC3E}">
        <p14:creationId xmlns:p14="http://schemas.microsoft.com/office/powerpoint/2010/main" val="412347263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1/13/2014</a:t>
            </a:r>
            <a:endParaRPr lang="en-US" dirty="0"/>
          </a:p>
        </p:txBody>
      </p:sp>
      <p:sp>
        <p:nvSpPr>
          <p:cNvPr id="5" name="Footer Placeholder 4"/>
          <p:cNvSpPr>
            <a:spLocks noGrp="1"/>
          </p:cNvSpPr>
          <p:nvPr>
            <p:ph type="ftr" sz="quarter" idx="11"/>
          </p:nvPr>
        </p:nvSpPr>
        <p:spPr/>
        <p:txBody>
          <a:bodyPr/>
          <a:lstStyle/>
          <a:p>
            <a:r>
              <a:rPr lang="en-US" dirty="0" smtClean="0"/>
              <a:t>For Internal Use Only - Do Not Distribute</a:t>
            </a:r>
            <a:endParaRPr lang="en-US" dirty="0"/>
          </a:p>
        </p:txBody>
      </p:sp>
      <p:sp>
        <p:nvSpPr>
          <p:cNvPr id="6" name="Slide Number Placeholder 5"/>
          <p:cNvSpPr>
            <a:spLocks noGrp="1"/>
          </p:cNvSpPr>
          <p:nvPr>
            <p:ph type="sldNum" sz="quarter" idx="12"/>
          </p:nvPr>
        </p:nvSpPr>
        <p:spPr/>
        <p:txBody>
          <a:bodyPr/>
          <a:lstStyle/>
          <a:p>
            <a:fld id="{E7D98573-DCA4-4545-B668-1C6EA16DF42B}" type="slidenum">
              <a:rPr lang="en-US" smtClean="0"/>
              <a:t>‹#›</a:t>
            </a:fld>
            <a:endParaRPr lang="en-US" dirty="0"/>
          </a:p>
        </p:txBody>
      </p:sp>
    </p:spTree>
    <p:extLst>
      <p:ext uri="{BB962C8B-B14F-4D97-AF65-F5344CB8AC3E}">
        <p14:creationId xmlns:p14="http://schemas.microsoft.com/office/powerpoint/2010/main" val="277566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600"/>
            </a:lvl1pPr>
          </a:lstStyle>
          <a:p>
            <a:pPr lvl="0"/>
            <a:r>
              <a:rPr lang="en-US" dirty="0" smtClean="0"/>
              <a:t>Click to edit text</a:t>
            </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dirty="0" smtClean="0"/>
              <a:t>1/13/2014</a:t>
            </a:r>
            <a:endParaRPr lang="en-US" dirty="0"/>
          </a:p>
        </p:txBody>
      </p:sp>
      <p:sp>
        <p:nvSpPr>
          <p:cNvPr id="8" name="Footer Placeholder 7"/>
          <p:cNvSpPr>
            <a:spLocks noGrp="1"/>
          </p:cNvSpPr>
          <p:nvPr>
            <p:ph type="ftr" sz="quarter" idx="11"/>
          </p:nvPr>
        </p:nvSpPr>
        <p:spPr/>
        <p:txBody>
          <a:bodyPr/>
          <a:lstStyle/>
          <a:p>
            <a:r>
              <a:rPr lang="en-US" dirty="0" smtClean="0"/>
              <a:t>For Internal Use Only - Do Not Distribute</a:t>
            </a:r>
            <a:endParaRPr lang="en-US" dirty="0"/>
          </a:p>
        </p:txBody>
      </p:sp>
      <p:sp>
        <p:nvSpPr>
          <p:cNvPr id="9" name="Slide Number Placeholder 8"/>
          <p:cNvSpPr>
            <a:spLocks noGrp="1"/>
          </p:cNvSpPr>
          <p:nvPr>
            <p:ph type="sldNum" sz="quarter" idx="12"/>
          </p:nvPr>
        </p:nvSpPr>
        <p:spPr/>
        <p:txBody>
          <a:bodyPr/>
          <a:lstStyle/>
          <a:p>
            <a:fld id="{7D0B8FF3-EF79-44F3-9499-3B46619CF25F}" type="slidenum">
              <a:rPr lang="en-US" smtClean="0"/>
              <a:pPr/>
              <a:t>‹#›</a:t>
            </a:fld>
            <a:endParaRPr lang="en-US" dirty="0"/>
          </a:p>
        </p:txBody>
      </p:sp>
    </p:spTree>
    <p:extLst>
      <p:ext uri="{BB962C8B-B14F-4D97-AF65-F5344CB8AC3E}">
        <p14:creationId xmlns:p14="http://schemas.microsoft.com/office/powerpoint/2010/main" val="419545023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4" y="302761"/>
            <a:ext cx="2268141" cy="64502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031" y="302761"/>
            <a:ext cx="6636411" cy="64502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1/13/2014</a:t>
            </a:r>
            <a:endParaRPr lang="en-US" dirty="0"/>
          </a:p>
        </p:txBody>
      </p:sp>
      <p:sp>
        <p:nvSpPr>
          <p:cNvPr id="5" name="Footer Placeholder 4"/>
          <p:cNvSpPr>
            <a:spLocks noGrp="1"/>
          </p:cNvSpPr>
          <p:nvPr>
            <p:ph type="ftr" sz="quarter" idx="11"/>
          </p:nvPr>
        </p:nvSpPr>
        <p:spPr/>
        <p:txBody>
          <a:bodyPr/>
          <a:lstStyle/>
          <a:p>
            <a:r>
              <a:rPr lang="en-US" dirty="0" smtClean="0"/>
              <a:t>For Internal Use Only - Do Not Distribute</a:t>
            </a:r>
            <a:endParaRPr lang="en-US" dirty="0"/>
          </a:p>
        </p:txBody>
      </p:sp>
      <p:sp>
        <p:nvSpPr>
          <p:cNvPr id="6" name="Slide Number Placeholder 5"/>
          <p:cNvSpPr>
            <a:spLocks noGrp="1"/>
          </p:cNvSpPr>
          <p:nvPr>
            <p:ph type="sldNum" sz="quarter" idx="12"/>
          </p:nvPr>
        </p:nvSpPr>
        <p:spPr/>
        <p:txBody>
          <a:bodyPr/>
          <a:lstStyle/>
          <a:p>
            <a:fld id="{E7D98573-DCA4-4545-B668-1C6EA16DF42B}" type="slidenum">
              <a:rPr lang="en-US" smtClean="0"/>
              <a:t>‹#›</a:t>
            </a:fld>
            <a:endParaRPr lang="en-US" dirty="0"/>
          </a:p>
        </p:txBody>
      </p:sp>
    </p:spTree>
    <p:extLst>
      <p:ext uri="{BB962C8B-B14F-4D97-AF65-F5344CB8AC3E}">
        <p14:creationId xmlns:p14="http://schemas.microsoft.com/office/powerpoint/2010/main" val="126273490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6047" y="2348403"/>
            <a:ext cx="8568531" cy="1620430"/>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512094" y="4283818"/>
            <a:ext cx="7056438" cy="1931917"/>
          </a:xfrm>
        </p:spPr>
        <p:txBody>
          <a:bodyPr/>
          <a:lstStyle>
            <a:lvl1pPr marL="0" indent="0" algn="ctr">
              <a:buNone/>
              <a:defRPr>
                <a:solidFill>
                  <a:schemeClr val="tx1">
                    <a:tint val="75000"/>
                  </a:schemeClr>
                </a:solidFill>
              </a:defRPr>
            </a:lvl1pPr>
            <a:lvl2pPr marL="502821" indent="0" algn="ctr">
              <a:buNone/>
              <a:defRPr>
                <a:solidFill>
                  <a:schemeClr val="tx1">
                    <a:tint val="75000"/>
                  </a:schemeClr>
                </a:solidFill>
              </a:defRPr>
            </a:lvl2pPr>
            <a:lvl3pPr marL="1005647" indent="0" algn="ctr">
              <a:buNone/>
              <a:defRPr>
                <a:solidFill>
                  <a:schemeClr val="tx1">
                    <a:tint val="75000"/>
                  </a:schemeClr>
                </a:solidFill>
              </a:defRPr>
            </a:lvl3pPr>
            <a:lvl4pPr marL="1508471" indent="0" algn="ctr">
              <a:buNone/>
              <a:defRPr>
                <a:solidFill>
                  <a:schemeClr val="tx1">
                    <a:tint val="75000"/>
                  </a:schemeClr>
                </a:solidFill>
              </a:defRPr>
            </a:lvl4pPr>
            <a:lvl5pPr marL="2011293" indent="0" algn="ctr">
              <a:buNone/>
              <a:defRPr>
                <a:solidFill>
                  <a:schemeClr val="tx1">
                    <a:tint val="75000"/>
                  </a:schemeClr>
                </a:solidFill>
              </a:defRPr>
            </a:lvl5pPr>
            <a:lvl6pPr marL="2514119" indent="0" algn="ctr">
              <a:buNone/>
              <a:defRPr>
                <a:solidFill>
                  <a:schemeClr val="tx1">
                    <a:tint val="75000"/>
                  </a:schemeClr>
                </a:solidFill>
              </a:defRPr>
            </a:lvl6pPr>
            <a:lvl7pPr marL="3016940" indent="0" algn="ctr">
              <a:buNone/>
              <a:defRPr>
                <a:solidFill>
                  <a:schemeClr val="tx1">
                    <a:tint val="75000"/>
                  </a:schemeClr>
                </a:solidFill>
              </a:defRPr>
            </a:lvl7pPr>
            <a:lvl8pPr marL="3519756" indent="0" algn="ctr">
              <a:buNone/>
              <a:defRPr>
                <a:solidFill>
                  <a:schemeClr val="tx1">
                    <a:tint val="75000"/>
                  </a:schemeClr>
                </a:solidFill>
              </a:defRPr>
            </a:lvl8pPr>
            <a:lvl9pPr marL="402258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dirty="0" smtClean="0"/>
              <a:t>1/13/2014</a:t>
            </a:r>
            <a:endParaRPr lang="en-US" dirty="0"/>
          </a:p>
        </p:txBody>
      </p:sp>
      <p:sp>
        <p:nvSpPr>
          <p:cNvPr id="5" name="Footer Placeholder 4"/>
          <p:cNvSpPr>
            <a:spLocks noGrp="1"/>
          </p:cNvSpPr>
          <p:nvPr>
            <p:ph type="ftr" sz="quarter" idx="11"/>
          </p:nvPr>
        </p:nvSpPr>
        <p:spPr/>
        <p:txBody>
          <a:bodyPr/>
          <a:lstStyle/>
          <a:p>
            <a:r>
              <a:rPr lang="en-US" dirty="0" smtClean="0"/>
              <a:t>For Internal Use Only - Do Not Distribute</a:t>
            </a:r>
            <a:endParaRPr lang="en-US" dirty="0"/>
          </a:p>
        </p:txBody>
      </p:sp>
      <p:sp>
        <p:nvSpPr>
          <p:cNvPr id="6" name="Slide Number Placeholder 5"/>
          <p:cNvSpPr>
            <a:spLocks noGrp="1"/>
          </p:cNvSpPr>
          <p:nvPr>
            <p:ph type="sldNum" sz="quarter" idx="12"/>
          </p:nvPr>
        </p:nvSpPr>
        <p:spPr/>
        <p:txBody>
          <a:bodyPr/>
          <a:lstStyle/>
          <a:p>
            <a:fld id="{94C9FC07-3B16-44AA-98FA-3EABEEF7E759}" type="slidenum">
              <a:rPr lang="en-US" smtClean="0"/>
              <a:t>‹#›</a:t>
            </a:fld>
            <a:endParaRPr lang="en-US" dirty="0"/>
          </a:p>
        </p:txBody>
      </p:sp>
    </p:spTree>
    <p:extLst>
      <p:ext uri="{BB962C8B-B14F-4D97-AF65-F5344CB8AC3E}">
        <p14:creationId xmlns:p14="http://schemas.microsoft.com/office/powerpoint/2010/main" val="91964068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1/13/2014</a:t>
            </a:r>
            <a:endParaRPr lang="en-US" dirty="0"/>
          </a:p>
        </p:txBody>
      </p:sp>
      <p:sp>
        <p:nvSpPr>
          <p:cNvPr id="5" name="Footer Placeholder 4"/>
          <p:cNvSpPr>
            <a:spLocks noGrp="1"/>
          </p:cNvSpPr>
          <p:nvPr>
            <p:ph type="ftr" sz="quarter" idx="11"/>
          </p:nvPr>
        </p:nvSpPr>
        <p:spPr/>
        <p:txBody>
          <a:bodyPr/>
          <a:lstStyle/>
          <a:p>
            <a:r>
              <a:rPr lang="en-US" dirty="0" smtClean="0"/>
              <a:t>For Internal Use Only - Do Not Distribute</a:t>
            </a:r>
            <a:endParaRPr lang="en-US" dirty="0"/>
          </a:p>
        </p:txBody>
      </p:sp>
      <p:sp>
        <p:nvSpPr>
          <p:cNvPr id="6" name="Slide Number Placeholder 5"/>
          <p:cNvSpPr>
            <a:spLocks noGrp="1"/>
          </p:cNvSpPr>
          <p:nvPr>
            <p:ph type="sldNum" sz="quarter" idx="12"/>
          </p:nvPr>
        </p:nvSpPr>
        <p:spPr/>
        <p:txBody>
          <a:bodyPr/>
          <a:lstStyle/>
          <a:p>
            <a:fld id="{94C9FC07-3B16-44AA-98FA-3EABEEF7E759}" type="slidenum">
              <a:rPr lang="en-US" smtClean="0"/>
              <a:t>‹#›</a:t>
            </a:fld>
            <a:endParaRPr lang="en-US" dirty="0"/>
          </a:p>
        </p:txBody>
      </p:sp>
    </p:spTree>
    <p:extLst>
      <p:ext uri="{BB962C8B-B14F-4D97-AF65-F5344CB8AC3E}">
        <p14:creationId xmlns:p14="http://schemas.microsoft.com/office/powerpoint/2010/main" val="33018866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300" y="4857816"/>
            <a:ext cx="8568531" cy="1501435"/>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796300" y="3204119"/>
            <a:ext cx="8568531" cy="1653678"/>
          </a:xfrm>
        </p:spPr>
        <p:txBody>
          <a:bodyPr anchor="b"/>
          <a:lstStyle>
            <a:lvl1pPr marL="0" indent="0">
              <a:buNone/>
              <a:defRPr sz="2200">
                <a:solidFill>
                  <a:schemeClr val="tx1">
                    <a:tint val="75000"/>
                  </a:schemeClr>
                </a:solidFill>
              </a:defRPr>
            </a:lvl1pPr>
            <a:lvl2pPr marL="502821" indent="0">
              <a:buNone/>
              <a:defRPr sz="2000">
                <a:solidFill>
                  <a:schemeClr val="tx1">
                    <a:tint val="75000"/>
                  </a:schemeClr>
                </a:solidFill>
              </a:defRPr>
            </a:lvl2pPr>
            <a:lvl3pPr marL="1005647" indent="0">
              <a:buNone/>
              <a:defRPr sz="1800">
                <a:solidFill>
                  <a:schemeClr val="tx1">
                    <a:tint val="75000"/>
                  </a:schemeClr>
                </a:solidFill>
              </a:defRPr>
            </a:lvl3pPr>
            <a:lvl4pPr marL="1508471" indent="0">
              <a:buNone/>
              <a:defRPr sz="1500">
                <a:solidFill>
                  <a:schemeClr val="tx1">
                    <a:tint val="75000"/>
                  </a:schemeClr>
                </a:solidFill>
              </a:defRPr>
            </a:lvl4pPr>
            <a:lvl5pPr marL="2011293" indent="0">
              <a:buNone/>
              <a:defRPr sz="1500">
                <a:solidFill>
                  <a:schemeClr val="tx1">
                    <a:tint val="75000"/>
                  </a:schemeClr>
                </a:solidFill>
              </a:defRPr>
            </a:lvl5pPr>
            <a:lvl6pPr marL="2514119" indent="0">
              <a:buNone/>
              <a:defRPr sz="1500">
                <a:solidFill>
                  <a:schemeClr val="tx1">
                    <a:tint val="75000"/>
                  </a:schemeClr>
                </a:solidFill>
              </a:defRPr>
            </a:lvl6pPr>
            <a:lvl7pPr marL="3016940" indent="0">
              <a:buNone/>
              <a:defRPr sz="1500">
                <a:solidFill>
                  <a:schemeClr val="tx1">
                    <a:tint val="75000"/>
                  </a:schemeClr>
                </a:solidFill>
              </a:defRPr>
            </a:lvl7pPr>
            <a:lvl8pPr marL="3519756" indent="0">
              <a:buNone/>
              <a:defRPr sz="1500">
                <a:solidFill>
                  <a:schemeClr val="tx1">
                    <a:tint val="75000"/>
                  </a:schemeClr>
                </a:solidFill>
              </a:defRPr>
            </a:lvl8pPr>
            <a:lvl9pPr marL="4022586"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1/13/2014</a:t>
            </a:r>
            <a:endParaRPr lang="en-US" dirty="0"/>
          </a:p>
        </p:txBody>
      </p:sp>
      <p:sp>
        <p:nvSpPr>
          <p:cNvPr id="5" name="Footer Placeholder 4"/>
          <p:cNvSpPr>
            <a:spLocks noGrp="1"/>
          </p:cNvSpPr>
          <p:nvPr>
            <p:ph type="ftr" sz="quarter" idx="11"/>
          </p:nvPr>
        </p:nvSpPr>
        <p:spPr/>
        <p:txBody>
          <a:bodyPr/>
          <a:lstStyle/>
          <a:p>
            <a:r>
              <a:rPr lang="en-US" dirty="0" smtClean="0"/>
              <a:t>For Internal Use Only - Do Not Distribute</a:t>
            </a:r>
            <a:endParaRPr lang="en-US" dirty="0"/>
          </a:p>
        </p:txBody>
      </p:sp>
      <p:sp>
        <p:nvSpPr>
          <p:cNvPr id="6" name="Slide Number Placeholder 5"/>
          <p:cNvSpPr>
            <a:spLocks noGrp="1"/>
          </p:cNvSpPr>
          <p:nvPr>
            <p:ph type="sldNum" sz="quarter" idx="12"/>
          </p:nvPr>
        </p:nvSpPr>
        <p:spPr/>
        <p:txBody>
          <a:bodyPr/>
          <a:lstStyle/>
          <a:p>
            <a:fld id="{94C9FC07-3B16-44AA-98FA-3EABEEF7E759}" type="slidenum">
              <a:rPr lang="en-US" smtClean="0"/>
              <a:t>‹#›</a:t>
            </a:fld>
            <a:endParaRPr lang="en-US" dirty="0"/>
          </a:p>
        </p:txBody>
      </p:sp>
    </p:spTree>
    <p:extLst>
      <p:ext uri="{BB962C8B-B14F-4D97-AF65-F5344CB8AC3E}">
        <p14:creationId xmlns:p14="http://schemas.microsoft.com/office/powerpoint/2010/main" val="39966916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4031" y="1763928"/>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24318" y="1763928"/>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t>1/13/2014</a:t>
            </a:r>
            <a:endParaRPr lang="en-US" dirty="0"/>
          </a:p>
        </p:txBody>
      </p:sp>
      <p:sp>
        <p:nvSpPr>
          <p:cNvPr id="6" name="Footer Placeholder 5"/>
          <p:cNvSpPr>
            <a:spLocks noGrp="1"/>
          </p:cNvSpPr>
          <p:nvPr>
            <p:ph type="ftr" sz="quarter" idx="11"/>
          </p:nvPr>
        </p:nvSpPr>
        <p:spPr/>
        <p:txBody>
          <a:bodyPr/>
          <a:lstStyle/>
          <a:p>
            <a:r>
              <a:rPr lang="en-US" dirty="0" smtClean="0"/>
              <a:t>For Internal Use Only - Do Not Distribute</a:t>
            </a:r>
            <a:endParaRPr lang="en-US" dirty="0"/>
          </a:p>
        </p:txBody>
      </p:sp>
      <p:sp>
        <p:nvSpPr>
          <p:cNvPr id="7" name="Slide Number Placeholder 6"/>
          <p:cNvSpPr>
            <a:spLocks noGrp="1"/>
          </p:cNvSpPr>
          <p:nvPr>
            <p:ph type="sldNum" sz="quarter" idx="12"/>
          </p:nvPr>
        </p:nvSpPr>
        <p:spPr/>
        <p:txBody>
          <a:bodyPr/>
          <a:lstStyle/>
          <a:p>
            <a:fld id="{94C9FC07-3B16-44AA-98FA-3EABEEF7E759}" type="slidenum">
              <a:rPr lang="en-US" smtClean="0"/>
              <a:t>‹#›</a:t>
            </a:fld>
            <a:endParaRPr lang="en-US" dirty="0"/>
          </a:p>
        </p:txBody>
      </p:sp>
    </p:spTree>
    <p:extLst>
      <p:ext uri="{BB962C8B-B14F-4D97-AF65-F5344CB8AC3E}">
        <p14:creationId xmlns:p14="http://schemas.microsoft.com/office/powerpoint/2010/main" val="105312367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031" y="1692179"/>
            <a:ext cx="4454027" cy="705219"/>
          </a:xfrm>
        </p:spPr>
        <p:txBody>
          <a:bodyPr anchor="b"/>
          <a:lstStyle>
            <a:lvl1pPr marL="0" indent="0">
              <a:buNone/>
              <a:defRPr sz="2600" b="1"/>
            </a:lvl1pPr>
            <a:lvl2pPr marL="502821" indent="0">
              <a:buNone/>
              <a:defRPr sz="2200" b="1"/>
            </a:lvl2pPr>
            <a:lvl3pPr marL="1005647" indent="0">
              <a:buNone/>
              <a:defRPr sz="2000" b="1"/>
            </a:lvl3pPr>
            <a:lvl4pPr marL="1508471" indent="0">
              <a:buNone/>
              <a:defRPr sz="1800" b="1"/>
            </a:lvl4pPr>
            <a:lvl5pPr marL="2011293" indent="0">
              <a:buNone/>
              <a:defRPr sz="1800" b="1"/>
            </a:lvl5pPr>
            <a:lvl6pPr marL="2514119" indent="0">
              <a:buNone/>
              <a:defRPr sz="1800" b="1"/>
            </a:lvl6pPr>
            <a:lvl7pPr marL="3016940" indent="0">
              <a:buNone/>
              <a:defRPr sz="1800" b="1"/>
            </a:lvl7pPr>
            <a:lvl8pPr marL="3519756" indent="0">
              <a:buNone/>
              <a:defRPr sz="1800" b="1"/>
            </a:lvl8pPr>
            <a:lvl9pPr marL="4022586"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4031" y="2397397"/>
            <a:ext cx="4454027"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0818" y="1692179"/>
            <a:ext cx="4455776" cy="705219"/>
          </a:xfrm>
        </p:spPr>
        <p:txBody>
          <a:bodyPr anchor="b"/>
          <a:lstStyle>
            <a:lvl1pPr marL="0" indent="0">
              <a:buNone/>
              <a:defRPr sz="2600" b="1"/>
            </a:lvl1pPr>
            <a:lvl2pPr marL="502821" indent="0">
              <a:buNone/>
              <a:defRPr sz="2200" b="1"/>
            </a:lvl2pPr>
            <a:lvl3pPr marL="1005647" indent="0">
              <a:buNone/>
              <a:defRPr sz="2000" b="1"/>
            </a:lvl3pPr>
            <a:lvl4pPr marL="1508471" indent="0">
              <a:buNone/>
              <a:defRPr sz="1800" b="1"/>
            </a:lvl4pPr>
            <a:lvl5pPr marL="2011293" indent="0">
              <a:buNone/>
              <a:defRPr sz="1800" b="1"/>
            </a:lvl5pPr>
            <a:lvl6pPr marL="2514119" indent="0">
              <a:buNone/>
              <a:defRPr sz="1800" b="1"/>
            </a:lvl6pPr>
            <a:lvl7pPr marL="3016940" indent="0">
              <a:buNone/>
              <a:defRPr sz="1800" b="1"/>
            </a:lvl7pPr>
            <a:lvl8pPr marL="3519756" indent="0">
              <a:buNone/>
              <a:defRPr sz="1800" b="1"/>
            </a:lvl8pPr>
            <a:lvl9pPr marL="4022586"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20818" y="2397397"/>
            <a:ext cx="4455776"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1/13/2014</a:t>
            </a:r>
            <a:endParaRPr lang="en-US" dirty="0"/>
          </a:p>
        </p:txBody>
      </p:sp>
      <p:sp>
        <p:nvSpPr>
          <p:cNvPr id="8" name="Footer Placeholder 7"/>
          <p:cNvSpPr>
            <a:spLocks noGrp="1"/>
          </p:cNvSpPr>
          <p:nvPr>
            <p:ph type="ftr" sz="quarter" idx="11"/>
          </p:nvPr>
        </p:nvSpPr>
        <p:spPr/>
        <p:txBody>
          <a:bodyPr/>
          <a:lstStyle/>
          <a:p>
            <a:r>
              <a:rPr lang="en-US" dirty="0" smtClean="0"/>
              <a:t>For Internal Use Only - Do Not Distribute</a:t>
            </a:r>
            <a:endParaRPr lang="en-US" dirty="0"/>
          </a:p>
        </p:txBody>
      </p:sp>
      <p:sp>
        <p:nvSpPr>
          <p:cNvPr id="9" name="Slide Number Placeholder 8"/>
          <p:cNvSpPr>
            <a:spLocks noGrp="1"/>
          </p:cNvSpPr>
          <p:nvPr>
            <p:ph type="sldNum" sz="quarter" idx="12"/>
          </p:nvPr>
        </p:nvSpPr>
        <p:spPr/>
        <p:txBody>
          <a:bodyPr/>
          <a:lstStyle/>
          <a:p>
            <a:fld id="{94C9FC07-3B16-44AA-98FA-3EABEEF7E759}" type="slidenum">
              <a:rPr lang="en-US" smtClean="0"/>
              <a:t>‹#›</a:t>
            </a:fld>
            <a:endParaRPr lang="en-US" dirty="0"/>
          </a:p>
        </p:txBody>
      </p:sp>
    </p:spTree>
    <p:extLst>
      <p:ext uri="{BB962C8B-B14F-4D97-AF65-F5344CB8AC3E}">
        <p14:creationId xmlns:p14="http://schemas.microsoft.com/office/powerpoint/2010/main" val="50166441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1/13/2014</a:t>
            </a:r>
            <a:endParaRPr lang="en-US" dirty="0"/>
          </a:p>
        </p:txBody>
      </p:sp>
      <p:sp>
        <p:nvSpPr>
          <p:cNvPr id="4" name="Footer Placeholder 3"/>
          <p:cNvSpPr>
            <a:spLocks noGrp="1"/>
          </p:cNvSpPr>
          <p:nvPr>
            <p:ph type="ftr" sz="quarter" idx="11"/>
          </p:nvPr>
        </p:nvSpPr>
        <p:spPr/>
        <p:txBody>
          <a:bodyPr/>
          <a:lstStyle/>
          <a:p>
            <a:r>
              <a:rPr lang="en-US" dirty="0" smtClean="0"/>
              <a:t>For Internal Use Only - Do Not Distribute</a:t>
            </a:r>
            <a:endParaRPr lang="en-US" dirty="0"/>
          </a:p>
        </p:txBody>
      </p:sp>
      <p:sp>
        <p:nvSpPr>
          <p:cNvPr id="5" name="Slide Number Placeholder 4"/>
          <p:cNvSpPr>
            <a:spLocks noGrp="1"/>
          </p:cNvSpPr>
          <p:nvPr>
            <p:ph type="sldNum" sz="quarter" idx="12"/>
          </p:nvPr>
        </p:nvSpPr>
        <p:spPr/>
        <p:txBody>
          <a:bodyPr/>
          <a:lstStyle/>
          <a:p>
            <a:fld id="{94C9FC07-3B16-44AA-98FA-3EABEEF7E759}" type="slidenum">
              <a:rPr lang="en-US" smtClean="0"/>
              <a:t>‹#›</a:t>
            </a:fld>
            <a:endParaRPr lang="en-US" dirty="0"/>
          </a:p>
        </p:txBody>
      </p:sp>
    </p:spTree>
    <p:extLst>
      <p:ext uri="{BB962C8B-B14F-4D97-AF65-F5344CB8AC3E}">
        <p14:creationId xmlns:p14="http://schemas.microsoft.com/office/powerpoint/2010/main" val="190184213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1/13/2014</a:t>
            </a:r>
            <a:endParaRPr lang="en-US" dirty="0"/>
          </a:p>
        </p:txBody>
      </p:sp>
      <p:sp>
        <p:nvSpPr>
          <p:cNvPr id="3" name="Footer Placeholder 2"/>
          <p:cNvSpPr>
            <a:spLocks noGrp="1"/>
          </p:cNvSpPr>
          <p:nvPr>
            <p:ph type="ftr" sz="quarter" idx="11"/>
          </p:nvPr>
        </p:nvSpPr>
        <p:spPr/>
        <p:txBody>
          <a:bodyPr/>
          <a:lstStyle/>
          <a:p>
            <a:r>
              <a:rPr lang="en-US" dirty="0" smtClean="0"/>
              <a:t>For Internal Use Only - Do Not Distribute</a:t>
            </a:r>
            <a:endParaRPr lang="en-US" dirty="0"/>
          </a:p>
        </p:txBody>
      </p:sp>
      <p:sp>
        <p:nvSpPr>
          <p:cNvPr id="4" name="Slide Number Placeholder 3"/>
          <p:cNvSpPr>
            <a:spLocks noGrp="1"/>
          </p:cNvSpPr>
          <p:nvPr>
            <p:ph type="sldNum" sz="quarter" idx="12"/>
          </p:nvPr>
        </p:nvSpPr>
        <p:spPr/>
        <p:txBody>
          <a:bodyPr/>
          <a:lstStyle/>
          <a:p>
            <a:fld id="{94C9FC07-3B16-44AA-98FA-3EABEEF7E759}" type="slidenum">
              <a:rPr lang="en-US" smtClean="0"/>
              <a:t>‹#›</a:t>
            </a:fld>
            <a:endParaRPr lang="en-US" dirty="0"/>
          </a:p>
        </p:txBody>
      </p:sp>
    </p:spTree>
    <p:extLst>
      <p:ext uri="{BB962C8B-B14F-4D97-AF65-F5344CB8AC3E}">
        <p14:creationId xmlns:p14="http://schemas.microsoft.com/office/powerpoint/2010/main" val="130794271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034" y="300987"/>
            <a:ext cx="3316456" cy="1280945"/>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41249" y="301012"/>
            <a:ext cx="5635349" cy="6451973"/>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034" y="1581937"/>
            <a:ext cx="3316456" cy="5171028"/>
          </a:xfrm>
        </p:spPr>
        <p:txBody>
          <a:bodyPr/>
          <a:lstStyle>
            <a:lvl1pPr marL="0" indent="0">
              <a:buNone/>
              <a:defRPr sz="1500"/>
            </a:lvl1pPr>
            <a:lvl2pPr marL="502821" indent="0">
              <a:buNone/>
              <a:defRPr sz="1300"/>
            </a:lvl2pPr>
            <a:lvl3pPr marL="1005647" indent="0">
              <a:buNone/>
              <a:defRPr sz="1100"/>
            </a:lvl3pPr>
            <a:lvl4pPr marL="1508471" indent="0">
              <a:buNone/>
              <a:defRPr sz="1000"/>
            </a:lvl4pPr>
            <a:lvl5pPr marL="2011293" indent="0">
              <a:buNone/>
              <a:defRPr sz="1000"/>
            </a:lvl5pPr>
            <a:lvl6pPr marL="2514119" indent="0">
              <a:buNone/>
              <a:defRPr sz="1000"/>
            </a:lvl6pPr>
            <a:lvl7pPr marL="3016940" indent="0">
              <a:buNone/>
              <a:defRPr sz="1000"/>
            </a:lvl7pPr>
            <a:lvl8pPr marL="3519756" indent="0">
              <a:buNone/>
              <a:defRPr sz="1000"/>
            </a:lvl8pPr>
            <a:lvl9pPr marL="4022586"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1/13/2014</a:t>
            </a:r>
            <a:endParaRPr lang="en-US" dirty="0"/>
          </a:p>
        </p:txBody>
      </p:sp>
      <p:sp>
        <p:nvSpPr>
          <p:cNvPr id="6" name="Footer Placeholder 5"/>
          <p:cNvSpPr>
            <a:spLocks noGrp="1"/>
          </p:cNvSpPr>
          <p:nvPr>
            <p:ph type="ftr" sz="quarter" idx="11"/>
          </p:nvPr>
        </p:nvSpPr>
        <p:spPr/>
        <p:txBody>
          <a:bodyPr/>
          <a:lstStyle/>
          <a:p>
            <a:r>
              <a:rPr lang="en-US" dirty="0" smtClean="0"/>
              <a:t>For Internal Use Only - Do Not Distribute</a:t>
            </a:r>
            <a:endParaRPr lang="en-US" dirty="0"/>
          </a:p>
        </p:txBody>
      </p:sp>
      <p:sp>
        <p:nvSpPr>
          <p:cNvPr id="7" name="Slide Number Placeholder 6"/>
          <p:cNvSpPr>
            <a:spLocks noGrp="1"/>
          </p:cNvSpPr>
          <p:nvPr>
            <p:ph type="sldNum" sz="quarter" idx="12"/>
          </p:nvPr>
        </p:nvSpPr>
        <p:spPr/>
        <p:txBody>
          <a:bodyPr/>
          <a:lstStyle/>
          <a:p>
            <a:fld id="{94C9FC07-3B16-44AA-98FA-3EABEEF7E759}" type="slidenum">
              <a:rPr lang="en-US" smtClean="0"/>
              <a:t>‹#›</a:t>
            </a:fld>
            <a:endParaRPr lang="en-US" dirty="0"/>
          </a:p>
        </p:txBody>
      </p:sp>
    </p:spTree>
    <p:extLst>
      <p:ext uri="{BB962C8B-B14F-4D97-AF65-F5344CB8AC3E}">
        <p14:creationId xmlns:p14="http://schemas.microsoft.com/office/powerpoint/2010/main" val="5288748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5873" y="5291772"/>
            <a:ext cx="6048375" cy="624724"/>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5873" y="675471"/>
            <a:ext cx="6048375" cy="4535805"/>
          </a:xfrm>
        </p:spPr>
        <p:txBody>
          <a:bodyPr/>
          <a:lstStyle>
            <a:lvl1pPr marL="0" indent="0">
              <a:buNone/>
              <a:defRPr sz="3500"/>
            </a:lvl1pPr>
            <a:lvl2pPr marL="502821" indent="0">
              <a:buNone/>
              <a:defRPr sz="3100"/>
            </a:lvl2pPr>
            <a:lvl3pPr marL="1005647" indent="0">
              <a:buNone/>
              <a:defRPr sz="2600"/>
            </a:lvl3pPr>
            <a:lvl4pPr marL="1508471" indent="0">
              <a:buNone/>
              <a:defRPr sz="2200"/>
            </a:lvl4pPr>
            <a:lvl5pPr marL="2011293" indent="0">
              <a:buNone/>
              <a:defRPr sz="2200"/>
            </a:lvl5pPr>
            <a:lvl6pPr marL="2514119" indent="0">
              <a:buNone/>
              <a:defRPr sz="2200"/>
            </a:lvl6pPr>
            <a:lvl7pPr marL="3016940" indent="0">
              <a:buNone/>
              <a:defRPr sz="2200"/>
            </a:lvl7pPr>
            <a:lvl8pPr marL="3519756" indent="0">
              <a:buNone/>
              <a:defRPr sz="2200"/>
            </a:lvl8pPr>
            <a:lvl9pPr marL="4022586" indent="0">
              <a:buNone/>
              <a:defRPr sz="2200"/>
            </a:lvl9pPr>
          </a:lstStyle>
          <a:p>
            <a:r>
              <a:rPr lang="en-US" dirty="0" smtClean="0"/>
              <a:t>Click icon to add picture</a:t>
            </a:r>
            <a:endParaRPr lang="en-US" dirty="0"/>
          </a:p>
        </p:txBody>
      </p:sp>
      <p:sp>
        <p:nvSpPr>
          <p:cNvPr id="4" name="Text Placeholder 3"/>
          <p:cNvSpPr>
            <a:spLocks noGrp="1"/>
          </p:cNvSpPr>
          <p:nvPr>
            <p:ph type="body" sz="half" idx="2"/>
          </p:nvPr>
        </p:nvSpPr>
        <p:spPr>
          <a:xfrm>
            <a:off x="1975873" y="5916496"/>
            <a:ext cx="6048375" cy="887211"/>
          </a:xfrm>
        </p:spPr>
        <p:txBody>
          <a:bodyPr/>
          <a:lstStyle>
            <a:lvl1pPr marL="0" indent="0">
              <a:buNone/>
              <a:defRPr sz="1500"/>
            </a:lvl1pPr>
            <a:lvl2pPr marL="502821" indent="0">
              <a:buNone/>
              <a:defRPr sz="1300"/>
            </a:lvl2pPr>
            <a:lvl3pPr marL="1005647" indent="0">
              <a:buNone/>
              <a:defRPr sz="1100"/>
            </a:lvl3pPr>
            <a:lvl4pPr marL="1508471" indent="0">
              <a:buNone/>
              <a:defRPr sz="1000"/>
            </a:lvl4pPr>
            <a:lvl5pPr marL="2011293" indent="0">
              <a:buNone/>
              <a:defRPr sz="1000"/>
            </a:lvl5pPr>
            <a:lvl6pPr marL="2514119" indent="0">
              <a:buNone/>
              <a:defRPr sz="1000"/>
            </a:lvl6pPr>
            <a:lvl7pPr marL="3016940" indent="0">
              <a:buNone/>
              <a:defRPr sz="1000"/>
            </a:lvl7pPr>
            <a:lvl8pPr marL="3519756" indent="0">
              <a:buNone/>
              <a:defRPr sz="1000"/>
            </a:lvl8pPr>
            <a:lvl9pPr marL="4022586"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1/13/2014</a:t>
            </a:r>
            <a:endParaRPr lang="en-US" dirty="0"/>
          </a:p>
        </p:txBody>
      </p:sp>
      <p:sp>
        <p:nvSpPr>
          <p:cNvPr id="6" name="Footer Placeholder 5"/>
          <p:cNvSpPr>
            <a:spLocks noGrp="1"/>
          </p:cNvSpPr>
          <p:nvPr>
            <p:ph type="ftr" sz="quarter" idx="11"/>
          </p:nvPr>
        </p:nvSpPr>
        <p:spPr/>
        <p:txBody>
          <a:bodyPr/>
          <a:lstStyle/>
          <a:p>
            <a:r>
              <a:rPr lang="en-US" dirty="0" smtClean="0"/>
              <a:t>For Internal Use Only - Do Not Distribute</a:t>
            </a:r>
            <a:endParaRPr lang="en-US" dirty="0"/>
          </a:p>
        </p:txBody>
      </p:sp>
      <p:sp>
        <p:nvSpPr>
          <p:cNvPr id="7" name="Slide Number Placeholder 6"/>
          <p:cNvSpPr>
            <a:spLocks noGrp="1"/>
          </p:cNvSpPr>
          <p:nvPr>
            <p:ph type="sldNum" sz="quarter" idx="12"/>
          </p:nvPr>
        </p:nvSpPr>
        <p:spPr/>
        <p:txBody>
          <a:bodyPr/>
          <a:lstStyle/>
          <a:p>
            <a:fld id="{94C9FC07-3B16-44AA-98FA-3EABEEF7E759}" type="slidenum">
              <a:rPr lang="en-US" smtClean="0"/>
              <a:t>‹#›</a:t>
            </a:fld>
            <a:endParaRPr lang="en-US" dirty="0"/>
          </a:p>
        </p:txBody>
      </p:sp>
    </p:spTree>
    <p:extLst>
      <p:ext uri="{BB962C8B-B14F-4D97-AF65-F5344CB8AC3E}">
        <p14:creationId xmlns:p14="http://schemas.microsoft.com/office/powerpoint/2010/main" val="1545817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300" y="4857813"/>
            <a:ext cx="8568531" cy="1501435"/>
          </a:xfrm>
        </p:spPr>
        <p:txBody>
          <a:bodyPr anchor="t"/>
          <a:lstStyle>
            <a:lvl1pPr algn="l">
              <a:defRPr sz="44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96300" y="3204119"/>
            <a:ext cx="8568531" cy="1653678"/>
          </a:xfrm>
        </p:spPr>
        <p:txBody>
          <a:bodyPr anchor="ctr"/>
          <a:lstStyle>
            <a:lvl1pPr marL="0" indent="0" algn="ctr">
              <a:buNone/>
              <a:defRPr sz="2200">
                <a:solidFill>
                  <a:schemeClr val="tx1">
                    <a:tint val="75000"/>
                  </a:schemeClr>
                </a:solidFill>
              </a:defRPr>
            </a:lvl1pPr>
            <a:lvl2pPr marL="502978" indent="0">
              <a:buNone/>
              <a:defRPr sz="2000">
                <a:solidFill>
                  <a:schemeClr val="tx1">
                    <a:tint val="75000"/>
                  </a:schemeClr>
                </a:solidFill>
              </a:defRPr>
            </a:lvl2pPr>
            <a:lvl3pPr marL="1005960" indent="0">
              <a:buNone/>
              <a:defRPr sz="1800">
                <a:solidFill>
                  <a:schemeClr val="tx1">
                    <a:tint val="75000"/>
                  </a:schemeClr>
                </a:solidFill>
              </a:defRPr>
            </a:lvl3pPr>
            <a:lvl4pPr marL="1508941" indent="0">
              <a:buNone/>
              <a:defRPr sz="1500">
                <a:solidFill>
                  <a:schemeClr val="tx1">
                    <a:tint val="75000"/>
                  </a:schemeClr>
                </a:solidFill>
              </a:defRPr>
            </a:lvl4pPr>
            <a:lvl5pPr marL="2011919" indent="0">
              <a:buNone/>
              <a:defRPr sz="1500">
                <a:solidFill>
                  <a:schemeClr val="tx1">
                    <a:tint val="75000"/>
                  </a:schemeClr>
                </a:solidFill>
              </a:defRPr>
            </a:lvl5pPr>
            <a:lvl6pPr marL="2514901" indent="0">
              <a:buNone/>
              <a:defRPr sz="1500">
                <a:solidFill>
                  <a:schemeClr val="tx1">
                    <a:tint val="75000"/>
                  </a:schemeClr>
                </a:solidFill>
              </a:defRPr>
            </a:lvl6pPr>
            <a:lvl7pPr marL="3017879" indent="0">
              <a:buNone/>
              <a:defRPr sz="1500">
                <a:solidFill>
                  <a:schemeClr val="tx1">
                    <a:tint val="75000"/>
                  </a:schemeClr>
                </a:solidFill>
              </a:defRPr>
            </a:lvl7pPr>
            <a:lvl8pPr marL="3520851" indent="0">
              <a:buNone/>
              <a:defRPr sz="1500">
                <a:solidFill>
                  <a:schemeClr val="tx1">
                    <a:tint val="75000"/>
                  </a:schemeClr>
                </a:solidFill>
              </a:defRPr>
            </a:lvl8pPr>
            <a:lvl9pPr marL="4023837" indent="0">
              <a:buNone/>
              <a:defRPr sz="1500">
                <a:solidFill>
                  <a:schemeClr val="tx1">
                    <a:tint val="75000"/>
                  </a:schemeClr>
                </a:solidFill>
              </a:defRPr>
            </a:lvl9pPr>
          </a:lstStyle>
          <a:p>
            <a:pPr lvl="0"/>
            <a:r>
              <a:rPr lang="en-US" smtClean="0"/>
              <a:t>Click to edit Master text styles</a:t>
            </a:r>
          </a:p>
        </p:txBody>
      </p:sp>
      <p:sp>
        <p:nvSpPr>
          <p:cNvPr id="9" name="Title 1"/>
          <p:cNvSpPr txBox="1">
            <a:spLocks/>
          </p:cNvSpPr>
          <p:nvPr/>
        </p:nvSpPr>
        <p:spPr>
          <a:xfrm>
            <a:off x="2436151" y="302737"/>
            <a:ext cx="7476464" cy="831214"/>
          </a:xfrm>
          <a:prstGeom prst="rect">
            <a:avLst/>
          </a:prstGeom>
        </p:spPr>
        <p:txBody>
          <a:bodyPr vert="horz" lIns="100587" tIns="50296" rIns="100587" bIns="50296" rtlCol="0" anchor="ctr">
            <a:normAutofit/>
          </a:bodyPr>
          <a:lstStyle>
            <a:lvl1pPr algn="ctr" rtl="0" eaLnBrk="1" fontAlgn="base" hangingPunct="1">
              <a:spcBef>
                <a:spcPct val="0"/>
              </a:spcBef>
              <a:spcAft>
                <a:spcPct val="0"/>
              </a:spcAft>
              <a:defRPr sz="2400" b="1" baseline="0">
                <a:solidFill>
                  <a:schemeClr val="bg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dirty="0" smtClean="0"/>
              <a:t>Click to edit text</a:t>
            </a:r>
          </a:p>
        </p:txBody>
      </p:sp>
      <p:sp>
        <p:nvSpPr>
          <p:cNvPr id="7" name="Date Placeholder 6"/>
          <p:cNvSpPr>
            <a:spLocks noGrp="1"/>
          </p:cNvSpPr>
          <p:nvPr>
            <p:ph type="dt" sz="half" idx="10"/>
          </p:nvPr>
        </p:nvSpPr>
        <p:spPr/>
        <p:txBody>
          <a:bodyPr/>
          <a:lstStyle/>
          <a:p>
            <a:r>
              <a:rPr lang="en-US" dirty="0" smtClean="0"/>
              <a:t>1/13/2014</a:t>
            </a:r>
            <a:endParaRPr lang="en-US" dirty="0"/>
          </a:p>
        </p:txBody>
      </p:sp>
      <p:sp>
        <p:nvSpPr>
          <p:cNvPr id="8" name="Footer Placeholder 7"/>
          <p:cNvSpPr>
            <a:spLocks noGrp="1"/>
          </p:cNvSpPr>
          <p:nvPr>
            <p:ph type="ftr" sz="quarter" idx="11"/>
          </p:nvPr>
        </p:nvSpPr>
        <p:spPr/>
        <p:txBody>
          <a:bodyPr/>
          <a:lstStyle/>
          <a:p>
            <a:r>
              <a:rPr lang="en-US" dirty="0" smtClean="0"/>
              <a:t>For Internal Use Only - Do Not Distribute</a:t>
            </a:r>
            <a:endParaRPr lang="en-US" dirty="0"/>
          </a:p>
        </p:txBody>
      </p:sp>
      <p:sp>
        <p:nvSpPr>
          <p:cNvPr id="10" name="Slide Number Placeholder 9"/>
          <p:cNvSpPr>
            <a:spLocks noGrp="1"/>
          </p:cNvSpPr>
          <p:nvPr>
            <p:ph type="sldNum" sz="quarter" idx="12"/>
          </p:nvPr>
        </p:nvSpPr>
        <p:spPr/>
        <p:txBody>
          <a:bodyPr/>
          <a:lstStyle/>
          <a:p>
            <a:fld id="{1A5FE656-DDC4-4116-B1B0-958EDC29E822}" type="slidenum">
              <a:rPr lang="en-US" smtClean="0"/>
              <a:pPr/>
              <a:t>‹#›</a:t>
            </a:fld>
            <a:endParaRPr lang="en-US" dirty="0"/>
          </a:p>
        </p:txBody>
      </p:sp>
    </p:spTree>
    <p:extLst>
      <p:ext uri="{BB962C8B-B14F-4D97-AF65-F5344CB8AC3E}">
        <p14:creationId xmlns:p14="http://schemas.microsoft.com/office/powerpoint/2010/main" val="244143814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1/13/2014</a:t>
            </a:r>
            <a:endParaRPr lang="en-US" dirty="0"/>
          </a:p>
        </p:txBody>
      </p:sp>
      <p:sp>
        <p:nvSpPr>
          <p:cNvPr id="5" name="Footer Placeholder 4"/>
          <p:cNvSpPr>
            <a:spLocks noGrp="1"/>
          </p:cNvSpPr>
          <p:nvPr>
            <p:ph type="ftr" sz="quarter" idx="11"/>
          </p:nvPr>
        </p:nvSpPr>
        <p:spPr/>
        <p:txBody>
          <a:bodyPr/>
          <a:lstStyle/>
          <a:p>
            <a:r>
              <a:rPr lang="en-US" dirty="0" smtClean="0"/>
              <a:t>For Internal Use Only - Do Not Distribute</a:t>
            </a:r>
            <a:endParaRPr lang="en-US" dirty="0"/>
          </a:p>
        </p:txBody>
      </p:sp>
      <p:sp>
        <p:nvSpPr>
          <p:cNvPr id="6" name="Slide Number Placeholder 5"/>
          <p:cNvSpPr>
            <a:spLocks noGrp="1"/>
          </p:cNvSpPr>
          <p:nvPr>
            <p:ph type="sldNum" sz="quarter" idx="12"/>
          </p:nvPr>
        </p:nvSpPr>
        <p:spPr/>
        <p:txBody>
          <a:bodyPr/>
          <a:lstStyle/>
          <a:p>
            <a:fld id="{94C9FC07-3B16-44AA-98FA-3EABEEF7E759}" type="slidenum">
              <a:rPr lang="en-US" smtClean="0"/>
              <a:t>‹#›</a:t>
            </a:fld>
            <a:endParaRPr lang="en-US" dirty="0"/>
          </a:p>
        </p:txBody>
      </p:sp>
    </p:spTree>
    <p:extLst>
      <p:ext uri="{BB962C8B-B14F-4D97-AF65-F5344CB8AC3E}">
        <p14:creationId xmlns:p14="http://schemas.microsoft.com/office/powerpoint/2010/main" val="23024452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4" y="302762"/>
            <a:ext cx="2268141" cy="64502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031" y="302762"/>
            <a:ext cx="6636411" cy="64502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1/13/2014</a:t>
            </a:r>
            <a:endParaRPr lang="en-US" dirty="0"/>
          </a:p>
        </p:txBody>
      </p:sp>
      <p:sp>
        <p:nvSpPr>
          <p:cNvPr id="5" name="Footer Placeholder 4"/>
          <p:cNvSpPr>
            <a:spLocks noGrp="1"/>
          </p:cNvSpPr>
          <p:nvPr>
            <p:ph type="ftr" sz="quarter" idx="11"/>
          </p:nvPr>
        </p:nvSpPr>
        <p:spPr/>
        <p:txBody>
          <a:bodyPr/>
          <a:lstStyle/>
          <a:p>
            <a:r>
              <a:rPr lang="en-US" dirty="0" smtClean="0"/>
              <a:t>For Internal Use Only - Do Not Distribute</a:t>
            </a:r>
            <a:endParaRPr lang="en-US" dirty="0"/>
          </a:p>
        </p:txBody>
      </p:sp>
      <p:sp>
        <p:nvSpPr>
          <p:cNvPr id="6" name="Slide Number Placeholder 5"/>
          <p:cNvSpPr>
            <a:spLocks noGrp="1"/>
          </p:cNvSpPr>
          <p:nvPr>
            <p:ph type="sldNum" sz="quarter" idx="12"/>
          </p:nvPr>
        </p:nvSpPr>
        <p:spPr/>
        <p:txBody>
          <a:bodyPr/>
          <a:lstStyle/>
          <a:p>
            <a:fld id="{94C9FC07-3B16-44AA-98FA-3EABEEF7E759}" type="slidenum">
              <a:rPr lang="en-US" smtClean="0"/>
              <a:t>‹#›</a:t>
            </a:fld>
            <a:endParaRPr lang="en-US" dirty="0"/>
          </a:p>
        </p:txBody>
      </p:sp>
    </p:spTree>
    <p:extLst>
      <p:ext uri="{BB962C8B-B14F-4D97-AF65-F5344CB8AC3E}">
        <p14:creationId xmlns:p14="http://schemas.microsoft.com/office/powerpoint/2010/main" val="214156710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12094" y="4283818"/>
            <a:ext cx="7056438" cy="1931917"/>
          </a:xfrm>
        </p:spPr>
        <p:txBody>
          <a:bodyPr anchor="ctr"/>
          <a:lstStyle>
            <a:lvl1pPr marL="0" indent="0" algn="ctr">
              <a:buNone/>
              <a:defRPr/>
            </a:lvl1pPr>
            <a:lvl2pPr marL="503031" indent="0" algn="ctr">
              <a:buNone/>
              <a:defRPr/>
            </a:lvl2pPr>
            <a:lvl3pPr marL="1006064" indent="0" algn="ctr">
              <a:buNone/>
              <a:defRPr/>
            </a:lvl3pPr>
            <a:lvl4pPr marL="1509097" indent="0" algn="ctr">
              <a:buNone/>
              <a:defRPr/>
            </a:lvl4pPr>
            <a:lvl5pPr marL="2012128" indent="0" algn="ctr">
              <a:buNone/>
              <a:defRPr/>
            </a:lvl5pPr>
            <a:lvl6pPr marL="2515161" indent="0" algn="ctr">
              <a:buNone/>
              <a:defRPr/>
            </a:lvl6pPr>
            <a:lvl7pPr marL="3018192" indent="0" algn="ctr">
              <a:buNone/>
              <a:defRPr/>
            </a:lvl7pPr>
            <a:lvl8pPr marL="3521216" indent="0" algn="ctr">
              <a:buNone/>
              <a:defRPr/>
            </a:lvl8pPr>
            <a:lvl9pPr marL="4024254" indent="0" algn="ctr">
              <a:buNone/>
              <a:defRPr/>
            </a:lvl9pPr>
          </a:lstStyle>
          <a:p>
            <a:r>
              <a:rPr lang="en-US" smtClean="0"/>
              <a:t>Click to edit Master subtitle style</a:t>
            </a:r>
            <a:endParaRPr lang="en-US" dirty="0"/>
          </a:p>
        </p:txBody>
      </p:sp>
      <p:pic>
        <p:nvPicPr>
          <p:cNvPr id="7" name="Picture 2" descr="Ocean surface heade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436151" y="335985"/>
            <a:ext cx="7476464" cy="79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p:cNvSpPr>
            <a:spLocks noGrp="1"/>
          </p:cNvSpPr>
          <p:nvPr>
            <p:ph type="body" sz="quarter" idx="13" hasCustomPrompt="1"/>
          </p:nvPr>
        </p:nvSpPr>
        <p:spPr>
          <a:xfrm>
            <a:off x="2436151" y="335985"/>
            <a:ext cx="7476464" cy="797966"/>
          </a:xfrm>
        </p:spPr>
        <p:txBody>
          <a:bodyPr anchor="ctr"/>
          <a:lstStyle>
            <a:lvl1pPr marL="0" indent="0" algn="ctr">
              <a:spcBef>
                <a:spcPts val="0"/>
              </a:spcBef>
              <a:buNone/>
              <a:defRPr sz="2600" b="1" baseline="0">
                <a:solidFill>
                  <a:schemeClr val="bg1"/>
                </a:solidFill>
              </a:defRPr>
            </a:lvl1pPr>
          </a:lstStyle>
          <a:p>
            <a:pPr lvl="0"/>
            <a:r>
              <a:rPr lang="en-US" dirty="0" smtClean="0"/>
              <a:t>Click to edit text</a:t>
            </a:r>
          </a:p>
        </p:txBody>
      </p:sp>
      <p:sp>
        <p:nvSpPr>
          <p:cNvPr id="11" name="Title 1"/>
          <p:cNvSpPr>
            <a:spLocks noGrp="1"/>
          </p:cNvSpPr>
          <p:nvPr>
            <p:ph type="ctrTitle"/>
          </p:nvPr>
        </p:nvSpPr>
        <p:spPr>
          <a:xfrm>
            <a:off x="756047" y="2348403"/>
            <a:ext cx="8568531" cy="1620430"/>
          </a:xfrm>
        </p:spPr>
        <p:txBody>
          <a:bodyPr>
            <a:normAutofit/>
          </a:bodyPr>
          <a:lstStyle>
            <a:lvl1pPr>
              <a:defRPr sz="4000">
                <a:solidFill>
                  <a:schemeClr val="tx1"/>
                </a:solidFill>
              </a:defRPr>
            </a:lvl1pPr>
          </a:lstStyle>
          <a:p>
            <a:r>
              <a:rPr lang="en-US" smtClean="0"/>
              <a:t>Click to edit Master title style</a:t>
            </a:r>
            <a:endParaRPr lang="en-US" dirty="0"/>
          </a:p>
        </p:txBody>
      </p:sp>
      <p:sp>
        <p:nvSpPr>
          <p:cNvPr id="2" name="Date Placeholder 1"/>
          <p:cNvSpPr>
            <a:spLocks noGrp="1"/>
          </p:cNvSpPr>
          <p:nvPr>
            <p:ph type="dt" sz="half" idx="14"/>
          </p:nvPr>
        </p:nvSpPr>
        <p:spPr/>
        <p:txBody>
          <a:bodyPr/>
          <a:lstStyle/>
          <a:p>
            <a:r>
              <a:rPr lang="en-US" dirty="0" smtClean="0"/>
              <a:t>1/13/2014</a:t>
            </a:r>
            <a:endParaRPr lang="en-US" dirty="0"/>
          </a:p>
        </p:txBody>
      </p:sp>
      <p:sp>
        <p:nvSpPr>
          <p:cNvPr id="8" name="Footer Placeholder 7"/>
          <p:cNvSpPr>
            <a:spLocks noGrp="1"/>
          </p:cNvSpPr>
          <p:nvPr>
            <p:ph type="ftr" sz="quarter" idx="15"/>
          </p:nvPr>
        </p:nvSpPr>
        <p:spPr/>
        <p:txBody>
          <a:bodyPr/>
          <a:lstStyle/>
          <a:p>
            <a:r>
              <a:rPr lang="en-US" dirty="0" smtClean="0"/>
              <a:t>For Internal Use Only - Do Not Distribute</a:t>
            </a:r>
            <a:endParaRPr lang="en-US" dirty="0"/>
          </a:p>
        </p:txBody>
      </p:sp>
      <p:sp>
        <p:nvSpPr>
          <p:cNvPr id="9" name="Slide Number Placeholder 8"/>
          <p:cNvSpPr>
            <a:spLocks noGrp="1"/>
          </p:cNvSpPr>
          <p:nvPr>
            <p:ph type="sldNum" sz="quarter" idx="16"/>
          </p:nvPr>
        </p:nvSpPr>
        <p:spPr/>
        <p:txBody>
          <a:bodyPr/>
          <a:lstStyle/>
          <a:p>
            <a:fld id="{E9B3A30A-BDFA-4BE5-8489-B4645C9AD1B9}" type="slidenum">
              <a:rPr lang="en-US" smtClean="0"/>
              <a:pPr/>
              <a:t>‹#›</a:t>
            </a:fld>
            <a:endParaRPr lang="en-US" dirty="0"/>
          </a:p>
        </p:txBody>
      </p:sp>
    </p:spTree>
    <p:extLst>
      <p:ext uri="{BB962C8B-B14F-4D97-AF65-F5344CB8AC3E}">
        <p14:creationId xmlns:p14="http://schemas.microsoft.com/office/powerpoint/2010/main" val="217284157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600"/>
            </a:lvl1pPr>
          </a:lstStyle>
          <a:p>
            <a:pPr lvl="0"/>
            <a:r>
              <a:rPr lang="en-US" dirty="0" smtClean="0"/>
              <a:t>Click to edit text</a:t>
            </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dirty="0" smtClean="0"/>
              <a:t>1/13/2014</a:t>
            </a:r>
            <a:endParaRPr lang="en-US" dirty="0"/>
          </a:p>
        </p:txBody>
      </p:sp>
      <p:sp>
        <p:nvSpPr>
          <p:cNvPr id="8" name="Footer Placeholder 7"/>
          <p:cNvSpPr>
            <a:spLocks noGrp="1"/>
          </p:cNvSpPr>
          <p:nvPr>
            <p:ph type="ftr" sz="quarter" idx="11"/>
          </p:nvPr>
        </p:nvSpPr>
        <p:spPr/>
        <p:txBody>
          <a:bodyPr/>
          <a:lstStyle/>
          <a:p>
            <a:r>
              <a:rPr lang="en-US" dirty="0" smtClean="0"/>
              <a:t>For Internal Use Only - Do Not Distribute</a:t>
            </a:r>
            <a:endParaRPr lang="en-US" dirty="0"/>
          </a:p>
        </p:txBody>
      </p:sp>
      <p:sp>
        <p:nvSpPr>
          <p:cNvPr id="9" name="Slide Number Placeholder 8"/>
          <p:cNvSpPr>
            <a:spLocks noGrp="1"/>
          </p:cNvSpPr>
          <p:nvPr>
            <p:ph type="sldNum" sz="quarter" idx="12"/>
          </p:nvPr>
        </p:nvSpPr>
        <p:spPr/>
        <p:txBody>
          <a:bodyPr/>
          <a:lstStyle/>
          <a:p>
            <a:fld id="{7D0B8FF3-EF79-44F3-9499-3B46619CF25F}" type="slidenum">
              <a:rPr lang="en-US" smtClean="0"/>
              <a:pPr/>
              <a:t>‹#›</a:t>
            </a:fld>
            <a:endParaRPr lang="en-US" dirty="0"/>
          </a:p>
        </p:txBody>
      </p:sp>
    </p:spTree>
    <p:extLst>
      <p:ext uri="{BB962C8B-B14F-4D97-AF65-F5344CB8AC3E}">
        <p14:creationId xmlns:p14="http://schemas.microsoft.com/office/powerpoint/2010/main" val="419545023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300" y="4857812"/>
            <a:ext cx="8568531" cy="1501435"/>
          </a:xfrm>
        </p:spPr>
        <p:txBody>
          <a:bodyPr anchor="t"/>
          <a:lstStyle>
            <a:lvl1pPr algn="l">
              <a:defRPr sz="44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96300" y="3204119"/>
            <a:ext cx="8568531" cy="1653678"/>
          </a:xfrm>
        </p:spPr>
        <p:txBody>
          <a:bodyPr anchor="ctr"/>
          <a:lstStyle>
            <a:lvl1pPr marL="0" indent="0" algn="ctr">
              <a:buNone/>
              <a:defRPr sz="2200">
                <a:solidFill>
                  <a:schemeClr val="tx1">
                    <a:tint val="75000"/>
                  </a:schemeClr>
                </a:solidFill>
              </a:defRPr>
            </a:lvl1pPr>
            <a:lvl2pPr marL="503031" indent="0">
              <a:buNone/>
              <a:defRPr sz="2000">
                <a:solidFill>
                  <a:schemeClr val="tx1">
                    <a:tint val="75000"/>
                  </a:schemeClr>
                </a:solidFill>
              </a:defRPr>
            </a:lvl2pPr>
            <a:lvl3pPr marL="1006064" indent="0">
              <a:buNone/>
              <a:defRPr sz="1800">
                <a:solidFill>
                  <a:schemeClr val="tx1">
                    <a:tint val="75000"/>
                  </a:schemeClr>
                </a:solidFill>
              </a:defRPr>
            </a:lvl3pPr>
            <a:lvl4pPr marL="1509097" indent="0">
              <a:buNone/>
              <a:defRPr sz="1500">
                <a:solidFill>
                  <a:schemeClr val="tx1">
                    <a:tint val="75000"/>
                  </a:schemeClr>
                </a:solidFill>
              </a:defRPr>
            </a:lvl4pPr>
            <a:lvl5pPr marL="2012128" indent="0">
              <a:buNone/>
              <a:defRPr sz="1500">
                <a:solidFill>
                  <a:schemeClr val="tx1">
                    <a:tint val="75000"/>
                  </a:schemeClr>
                </a:solidFill>
              </a:defRPr>
            </a:lvl5pPr>
            <a:lvl6pPr marL="2515161" indent="0">
              <a:buNone/>
              <a:defRPr sz="1500">
                <a:solidFill>
                  <a:schemeClr val="tx1">
                    <a:tint val="75000"/>
                  </a:schemeClr>
                </a:solidFill>
              </a:defRPr>
            </a:lvl6pPr>
            <a:lvl7pPr marL="3018192" indent="0">
              <a:buNone/>
              <a:defRPr sz="1500">
                <a:solidFill>
                  <a:schemeClr val="tx1">
                    <a:tint val="75000"/>
                  </a:schemeClr>
                </a:solidFill>
              </a:defRPr>
            </a:lvl7pPr>
            <a:lvl8pPr marL="3521216" indent="0">
              <a:buNone/>
              <a:defRPr sz="1500">
                <a:solidFill>
                  <a:schemeClr val="tx1">
                    <a:tint val="75000"/>
                  </a:schemeClr>
                </a:solidFill>
              </a:defRPr>
            </a:lvl8pPr>
            <a:lvl9pPr marL="4024254" indent="0">
              <a:buNone/>
              <a:defRPr sz="1500">
                <a:solidFill>
                  <a:schemeClr val="tx1">
                    <a:tint val="75000"/>
                  </a:schemeClr>
                </a:solidFill>
              </a:defRPr>
            </a:lvl9pPr>
          </a:lstStyle>
          <a:p>
            <a:pPr lvl="0"/>
            <a:r>
              <a:rPr lang="en-US" smtClean="0"/>
              <a:t>Click to edit Master text styles</a:t>
            </a:r>
          </a:p>
        </p:txBody>
      </p:sp>
      <p:sp>
        <p:nvSpPr>
          <p:cNvPr id="9" name="Title 1"/>
          <p:cNvSpPr txBox="1">
            <a:spLocks/>
          </p:cNvSpPr>
          <p:nvPr/>
        </p:nvSpPr>
        <p:spPr>
          <a:xfrm>
            <a:off x="2436151" y="302737"/>
            <a:ext cx="7476464" cy="831214"/>
          </a:xfrm>
          <a:prstGeom prst="rect">
            <a:avLst/>
          </a:prstGeom>
        </p:spPr>
        <p:txBody>
          <a:bodyPr vert="horz" lIns="100598" tIns="50301" rIns="100598" bIns="50301" rtlCol="0" anchor="ctr">
            <a:normAutofit/>
          </a:bodyPr>
          <a:lstStyle>
            <a:lvl1pPr algn="ctr" rtl="0" eaLnBrk="1" fontAlgn="base" hangingPunct="1">
              <a:spcBef>
                <a:spcPct val="0"/>
              </a:spcBef>
              <a:spcAft>
                <a:spcPct val="0"/>
              </a:spcAft>
              <a:defRPr sz="2400" b="1" baseline="0">
                <a:solidFill>
                  <a:schemeClr val="bg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dirty="0" smtClean="0"/>
              <a:t>Click to edit text</a:t>
            </a:r>
          </a:p>
        </p:txBody>
      </p:sp>
      <p:sp>
        <p:nvSpPr>
          <p:cNvPr id="7" name="Date Placeholder 6"/>
          <p:cNvSpPr>
            <a:spLocks noGrp="1"/>
          </p:cNvSpPr>
          <p:nvPr>
            <p:ph type="dt" sz="half" idx="10"/>
          </p:nvPr>
        </p:nvSpPr>
        <p:spPr/>
        <p:txBody>
          <a:bodyPr/>
          <a:lstStyle/>
          <a:p>
            <a:r>
              <a:rPr lang="en-US" dirty="0" smtClean="0"/>
              <a:t>1/13/2014</a:t>
            </a:r>
            <a:endParaRPr lang="en-US" dirty="0"/>
          </a:p>
        </p:txBody>
      </p:sp>
      <p:sp>
        <p:nvSpPr>
          <p:cNvPr id="8" name="Footer Placeholder 7"/>
          <p:cNvSpPr>
            <a:spLocks noGrp="1"/>
          </p:cNvSpPr>
          <p:nvPr>
            <p:ph type="ftr" sz="quarter" idx="11"/>
          </p:nvPr>
        </p:nvSpPr>
        <p:spPr/>
        <p:txBody>
          <a:bodyPr/>
          <a:lstStyle/>
          <a:p>
            <a:r>
              <a:rPr lang="en-US" dirty="0" smtClean="0"/>
              <a:t>For Internal Use Only - Do Not Distribute</a:t>
            </a:r>
            <a:endParaRPr lang="en-US" dirty="0"/>
          </a:p>
        </p:txBody>
      </p:sp>
      <p:sp>
        <p:nvSpPr>
          <p:cNvPr id="10" name="Slide Number Placeholder 9"/>
          <p:cNvSpPr>
            <a:spLocks noGrp="1"/>
          </p:cNvSpPr>
          <p:nvPr>
            <p:ph type="sldNum" sz="quarter" idx="12"/>
          </p:nvPr>
        </p:nvSpPr>
        <p:spPr/>
        <p:txBody>
          <a:bodyPr/>
          <a:lstStyle/>
          <a:p>
            <a:fld id="{1A5FE656-DDC4-4116-B1B0-958EDC29E822}" type="slidenum">
              <a:rPr lang="en-US" smtClean="0"/>
              <a:pPr/>
              <a:t>‹#›</a:t>
            </a:fld>
            <a:endParaRPr lang="en-US" dirty="0"/>
          </a:p>
        </p:txBody>
      </p:sp>
    </p:spTree>
    <p:extLst>
      <p:ext uri="{BB962C8B-B14F-4D97-AF65-F5344CB8AC3E}">
        <p14:creationId xmlns:p14="http://schemas.microsoft.com/office/powerpoint/2010/main" val="244143814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4031" y="1692179"/>
            <a:ext cx="4454027" cy="705219"/>
          </a:xfrm>
        </p:spPr>
        <p:txBody>
          <a:bodyPr anchor="b"/>
          <a:lstStyle>
            <a:lvl1pPr marL="0" indent="0">
              <a:buNone/>
              <a:defRPr sz="2600" b="1"/>
            </a:lvl1pPr>
            <a:lvl2pPr marL="503031" indent="0">
              <a:buNone/>
              <a:defRPr sz="2200" b="1"/>
            </a:lvl2pPr>
            <a:lvl3pPr marL="1006064" indent="0">
              <a:buNone/>
              <a:defRPr sz="2000" b="1"/>
            </a:lvl3pPr>
            <a:lvl4pPr marL="1509097" indent="0">
              <a:buNone/>
              <a:defRPr sz="1800" b="1"/>
            </a:lvl4pPr>
            <a:lvl5pPr marL="2012128" indent="0">
              <a:buNone/>
              <a:defRPr sz="1800" b="1"/>
            </a:lvl5pPr>
            <a:lvl6pPr marL="2515161" indent="0">
              <a:buNone/>
              <a:defRPr sz="1800" b="1"/>
            </a:lvl6pPr>
            <a:lvl7pPr marL="3018192" indent="0">
              <a:buNone/>
              <a:defRPr sz="1800" b="1"/>
            </a:lvl7pPr>
            <a:lvl8pPr marL="3521216" indent="0">
              <a:buNone/>
              <a:defRPr sz="1800" b="1"/>
            </a:lvl8pPr>
            <a:lvl9pPr marL="4024254"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4031" y="2397397"/>
            <a:ext cx="4454027"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0818" y="1692179"/>
            <a:ext cx="4455776" cy="705219"/>
          </a:xfrm>
        </p:spPr>
        <p:txBody>
          <a:bodyPr anchor="b"/>
          <a:lstStyle>
            <a:lvl1pPr marL="0" indent="0">
              <a:buNone/>
              <a:defRPr sz="2600" b="1"/>
            </a:lvl1pPr>
            <a:lvl2pPr marL="503031" indent="0">
              <a:buNone/>
              <a:defRPr sz="2200" b="1"/>
            </a:lvl2pPr>
            <a:lvl3pPr marL="1006064" indent="0">
              <a:buNone/>
              <a:defRPr sz="2000" b="1"/>
            </a:lvl3pPr>
            <a:lvl4pPr marL="1509097" indent="0">
              <a:buNone/>
              <a:defRPr sz="1800" b="1"/>
            </a:lvl4pPr>
            <a:lvl5pPr marL="2012128" indent="0">
              <a:buNone/>
              <a:defRPr sz="1800" b="1"/>
            </a:lvl5pPr>
            <a:lvl6pPr marL="2515161" indent="0">
              <a:buNone/>
              <a:defRPr sz="1800" b="1"/>
            </a:lvl6pPr>
            <a:lvl7pPr marL="3018192" indent="0">
              <a:buNone/>
              <a:defRPr sz="1800" b="1"/>
            </a:lvl7pPr>
            <a:lvl8pPr marL="3521216" indent="0">
              <a:buNone/>
              <a:defRPr sz="1800" b="1"/>
            </a:lvl8pPr>
            <a:lvl9pPr marL="4024254"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20818" y="2397397"/>
            <a:ext cx="4455776"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10"/>
          </p:nvPr>
        </p:nvSpPr>
        <p:spPr/>
        <p:txBody>
          <a:bodyPr/>
          <a:lstStyle/>
          <a:p>
            <a:r>
              <a:rPr lang="en-US" dirty="0" smtClean="0"/>
              <a:t>1/13/2014</a:t>
            </a:r>
            <a:endParaRPr lang="en-US" dirty="0"/>
          </a:p>
        </p:txBody>
      </p:sp>
      <p:sp>
        <p:nvSpPr>
          <p:cNvPr id="11" name="Footer Placeholder 10"/>
          <p:cNvSpPr>
            <a:spLocks noGrp="1"/>
          </p:cNvSpPr>
          <p:nvPr>
            <p:ph type="ftr" sz="quarter" idx="11"/>
          </p:nvPr>
        </p:nvSpPr>
        <p:spPr/>
        <p:txBody>
          <a:bodyPr/>
          <a:lstStyle/>
          <a:p>
            <a:r>
              <a:rPr lang="en-US" dirty="0" smtClean="0"/>
              <a:t>For Internal Use Only - Do Not Distribute</a:t>
            </a:r>
            <a:endParaRPr lang="en-US" dirty="0"/>
          </a:p>
        </p:txBody>
      </p:sp>
      <p:sp>
        <p:nvSpPr>
          <p:cNvPr id="12" name="Slide Number Placeholder 11"/>
          <p:cNvSpPr>
            <a:spLocks noGrp="1"/>
          </p:cNvSpPr>
          <p:nvPr>
            <p:ph type="sldNum" sz="quarter" idx="12"/>
          </p:nvPr>
        </p:nvSpPr>
        <p:spPr/>
        <p:txBody>
          <a:bodyPr/>
          <a:lstStyle/>
          <a:p>
            <a:fld id="{8A5F031A-7765-4506-B1F5-02DFFD1AB6A4}" type="slidenum">
              <a:rPr lang="en-US" smtClean="0"/>
              <a:pPr/>
              <a:t>‹#›</a:t>
            </a:fld>
            <a:endParaRPr lang="en-US" dirty="0"/>
          </a:p>
        </p:txBody>
      </p:sp>
    </p:spTree>
    <p:extLst>
      <p:ext uri="{BB962C8B-B14F-4D97-AF65-F5344CB8AC3E}">
        <p14:creationId xmlns:p14="http://schemas.microsoft.com/office/powerpoint/2010/main" val="68176400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4031" y="1763928"/>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24318" y="1763928"/>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7"/>
          <p:cNvSpPr>
            <a:spLocks noGrp="1"/>
          </p:cNvSpPr>
          <p:nvPr>
            <p:ph type="dt" sz="half" idx="10"/>
          </p:nvPr>
        </p:nvSpPr>
        <p:spPr/>
        <p:txBody>
          <a:bodyPr/>
          <a:lstStyle/>
          <a:p>
            <a:r>
              <a:rPr lang="en-US" dirty="0" smtClean="0"/>
              <a:t>1/13/2014</a:t>
            </a:r>
            <a:endParaRPr lang="en-US" dirty="0"/>
          </a:p>
        </p:txBody>
      </p:sp>
      <p:sp>
        <p:nvSpPr>
          <p:cNvPr id="9" name="Footer Placeholder 8"/>
          <p:cNvSpPr>
            <a:spLocks noGrp="1"/>
          </p:cNvSpPr>
          <p:nvPr>
            <p:ph type="ftr" sz="quarter" idx="11"/>
          </p:nvPr>
        </p:nvSpPr>
        <p:spPr/>
        <p:txBody>
          <a:bodyPr/>
          <a:lstStyle/>
          <a:p>
            <a:r>
              <a:rPr lang="en-US" dirty="0" smtClean="0"/>
              <a:t>For Internal Use Only - Do Not Distribute</a:t>
            </a:r>
            <a:endParaRPr lang="en-US" dirty="0"/>
          </a:p>
        </p:txBody>
      </p:sp>
      <p:sp>
        <p:nvSpPr>
          <p:cNvPr id="10" name="Slide Number Placeholder 9"/>
          <p:cNvSpPr>
            <a:spLocks noGrp="1"/>
          </p:cNvSpPr>
          <p:nvPr>
            <p:ph type="sldNum" sz="quarter" idx="12"/>
          </p:nvPr>
        </p:nvSpPr>
        <p:spPr/>
        <p:txBody>
          <a:bodyPr/>
          <a:lstStyle/>
          <a:p>
            <a:fld id="{6A3C9D85-DD3C-4E1A-9670-4C25FAD82F88}" type="slidenum">
              <a:rPr lang="en-US" smtClean="0"/>
              <a:pPr/>
              <a:t>‹#›</a:t>
            </a:fld>
            <a:endParaRPr lang="en-US" dirty="0"/>
          </a:p>
        </p:txBody>
      </p:sp>
    </p:spTree>
    <p:extLst>
      <p:ext uri="{BB962C8B-B14F-4D97-AF65-F5344CB8AC3E}">
        <p14:creationId xmlns:p14="http://schemas.microsoft.com/office/powerpoint/2010/main" val="387543001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5873" y="5291772"/>
            <a:ext cx="6048375" cy="624724"/>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5873" y="675471"/>
            <a:ext cx="6048375" cy="4535805"/>
          </a:xfrm>
        </p:spPr>
        <p:txBody>
          <a:bodyPr/>
          <a:lstStyle>
            <a:lvl1pPr marL="0" indent="0">
              <a:buNone/>
              <a:defRPr sz="3500"/>
            </a:lvl1pPr>
            <a:lvl2pPr marL="503031" indent="0">
              <a:buNone/>
              <a:defRPr sz="3100"/>
            </a:lvl2pPr>
            <a:lvl3pPr marL="1006064" indent="0">
              <a:buNone/>
              <a:defRPr sz="2600"/>
            </a:lvl3pPr>
            <a:lvl4pPr marL="1509097" indent="0">
              <a:buNone/>
              <a:defRPr sz="2200"/>
            </a:lvl4pPr>
            <a:lvl5pPr marL="2012128" indent="0">
              <a:buNone/>
              <a:defRPr sz="2200"/>
            </a:lvl5pPr>
            <a:lvl6pPr marL="2515161" indent="0">
              <a:buNone/>
              <a:defRPr sz="2200"/>
            </a:lvl6pPr>
            <a:lvl7pPr marL="3018192" indent="0">
              <a:buNone/>
              <a:defRPr sz="2200"/>
            </a:lvl7pPr>
            <a:lvl8pPr marL="3521216" indent="0">
              <a:buNone/>
              <a:defRPr sz="2200"/>
            </a:lvl8pPr>
            <a:lvl9pPr marL="4024254" indent="0">
              <a:buNone/>
              <a:defRPr sz="2200"/>
            </a:lvl9pPr>
          </a:lstStyle>
          <a:p>
            <a:r>
              <a:rPr lang="en-US" dirty="0" smtClean="0"/>
              <a:t>Click icon to add picture</a:t>
            </a:r>
            <a:endParaRPr lang="en-US" dirty="0"/>
          </a:p>
        </p:txBody>
      </p:sp>
      <p:sp>
        <p:nvSpPr>
          <p:cNvPr id="4" name="Text Placeholder 3"/>
          <p:cNvSpPr>
            <a:spLocks noGrp="1"/>
          </p:cNvSpPr>
          <p:nvPr>
            <p:ph type="body" sz="half" idx="2"/>
          </p:nvPr>
        </p:nvSpPr>
        <p:spPr>
          <a:xfrm>
            <a:off x="1975873" y="5916496"/>
            <a:ext cx="6048375" cy="887211"/>
          </a:xfrm>
        </p:spPr>
        <p:txBody>
          <a:bodyPr/>
          <a:lstStyle>
            <a:lvl1pPr marL="0" indent="0">
              <a:buNone/>
              <a:defRPr sz="1500"/>
            </a:lvl1pPr>
            <a:lvl2pPr marL="503031" indent="0">
              <a:buNone/>
              <a:defRPr sz="1300"/>
            </a:lvl2pPr>
            <a:lvl3pPr marL="1006064" indent="0">
              <a:buNone/>
              <a:defRPr sz="1100"/>
            </a:lvl3pPr>
            <a:lvl4pPr marL="1509097" indent="0">
              <a:buNone/>
              <a:defRPr sz="1000"/>
            </a:lvl4pPr>
            <a:lvl5pPr marL="2012128" indent="0">
              <a:buNone/>
              <a:defRPr sz="1000"/>
            </a:lvl5pPr>
            <a:lvl6pPr marL="2515161" indent="0">
              <a:buNone/>
              <a:defRPr sz="1000"/>
            </a:lvl6pPr>
            <a:lvl7pPr marL="3018192" indent="0">
              <a:buNone/>
              <a:defRPr sz="1000"/>
            </a:lvl7pPr>
            <a:lvl8pPr marL="3521216" indent="0">
              <a:buNone/>
              <a:defRPr sz="1000"/>
            </a:lvl8pPr>
            <a:lvl9pPr marL="4024254" indent="0">
              <a:buNone/>
              <a:defRPr sz="1000"/>
            </a:lvl9pPr>
          </a:lstStyle>
          <a:p>
            <a:pPr lvl="0"/>
            <a:r>
              <a:rPr lang="en-US" smtClean="0"/>
              <a:t>Click to edit Master text styles</a:t>
            </a:r>
          </a:p>
        </p:txBody>
      </p:sp>
      <p:sp>
        <p:nvSpPr>
          <p:cNvPr id="8" name="Date Placeholder 7"/>
          <p:cNvSpPr>
            <a:spLocks noGrp="1"/>
          </p:cNvSpPr>
          <p:nvPr>
            <p:ph type="dt" sz="half" idx="10"/>
          </p:nvPr>
        </p:nvSpPr>
        <p:spPr/>
        <p:txBody>
          <a:bodyPr/>
          <a:lstStyle/>
          <a:p>
            <a:r>
              <a:rPr lang="en-US" dirty="0" smtClean="0"/>
              <a:t>1/13/2014</a:t>
            </a:r>
            <a:endParaRPr lang="en-US" dirty="0"/>
          </a:p>
        </p:txBody>
      </p:sp>
      <p:sp>
        <p:nvSpPr>
          <p:cNvPr id="9" name="Footer Placeholder 8"/>
          <p:cNvSpPr>
            <a:spLocks noGrp="1"/>
          </p:cNvSpPr>
          <p:nvPr>
            <p:ph type="ftr" sz="quarter" idx="11"/>
          </p:nvPr>
        </p:nvSpPr>
        <p:spPr/>
        <p:txBody>
          <a:bodyPr/>
          <a:lstStyle/>
          <a:p>
            <a:r>
              <a:rPr lang="en-US" dirty="0" smtClean="0"/>
              <a:t>For Internal Use Only - Do Not Distribute</a:t>
            </a:r>
            <a:endParaRPr lang="en-US" dirty="0"/>
          </a:p>
        </p:txBody>
      </p:sp>
      <p:sp>
        <p:nvSpPr>
          <p:cNvPr id="10" name="Slide Number Placeholder 9"/>
          <p:cNvSpPr>
            <a:spLocks noGrp="1"/>
          </p:cNvSpPr>
          <p:nvPr>
            <p:ph type="sldNum" sz="quarter" idx="12"/>
          </p:nvPr>
        </p:nvSpPr>
        <p:spPr/>
        <p:txBody>
          <a:bodyPr/>
          <a:lstStyle/>
          <a:p>
            <a:fld id="{BE4285A1-136C-4413-949F-19245AC59EDF}" type="slidenum">
              <a:rPr lang="en-US" smtClean="0"/>
              <a:pPr/>
              <a:t>‹#›</a:t>
            </a:fld>
            <a:endParaRPr lang="en-US" dirty="0"/>
          </a:p>
        </p:txBody>
      </p:sp>
    </p:spTree>
    <p:extLst>
      <p:ext uri="{BB962C8B-B14F-4D97-AF65-F5344CB8AC3E}">
        <p14:creationId xmlns:p14="http://schemas.microsoft.com/office/powerpoint/2010/main" val="270470023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034" y="300987"/>
            <a:ext cx="3316456" cy="1280945"/>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41249" y="301008"/>
            <a:ext cx="5635349" cy="6451973"/>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034" y="1581937"/>
            <a:ext cx="3316456" cy="5171028"/>
          </a:xfrm>
        </p:spPr>
        <p:txBody>
          <a:bodyPr/>
          <a:lstStyle>
            <a:lvl1pPr marL="0" indent="0">
              <a:buNone/>
              <a:defRPr sz="1500"/>
            </a:lvl1pPr>
            <a:lvl2pPr marL="503031" indent="0">
              <a:buNone/>
              <a:defRPr sz="1300"/>
            </a:lvl2pPr>
            <a:lvl3pPr marL="1006064" indent="0">
              <a:buNone/>
              <a:defRPr sz="1100"/>
            </a:lvl3pPr>
            <a:lvl4pPr marL="1509097" indent="0">
              <a:buNone/>
              <a:defRPr sz="1000"/>
            </a:lvl4pPr>
            <a:lvl5pPr marL="2012128" indent="0">
              <a:buNone/>
              <a:defRPr sz="1000"/>
            </a:lvl5pPr>
            <a:lvl6pPr marL="2515161" indent="0">
              <a:buNone/>
              <a:defRPr sz="1000"/>
            </a:lvl6pPr>
            <a:lvl7pPr marL="3018192" indent="0">
              <a:buNone/>
              <a:defRPr sz="1000"/>
            </a:lvl7pPr>
            <a:lvl8pPr marL="3521216" indent="0">
              <a:buNone/>
              <a:defRPr sz="1000"/>
            </a:lvl8pPr>
            <a:lvl9pPr marL="4024254" indent="0">
              <a:buNone/>
              <a:defRPr sz="1000"/>
            </a:lvl9pPr>
          </a:lstStyle>
          <a:p>
            <a:pPr lvl="0"/>
            <a:r>
              <a:rPr lang="en-US" smtClean="0"/>
              <a:t>Click to edit Master text styles</a:t>
            </a:r>
          </a:p>
        </p:txBody>
      </p:sp>
      <p:sp>
        <p:nvSpPr>
          <p:cNvPr id="8" name="Date Placeholder 7"/>
          <p:cNvSpPr>
            <a:spLocks noGrp="1"/>
          </p:cNvSpPr>
          <p:nvPr>
            <p:ph type="dt" sz="half" idx="10"/>
          </p:nvPr>
        </p:nvSpPr>
        <p:spPr/>
        <p:txBody>
          <a:bodyPr/>
          <a:lstStyle/>
          <a:p>
            <a:r>
              <a:rPr lang="en-US" dirty="0" smtClean="0"/>
              <a:t>1/13/2014</a:t>
            </a:r>
            <a:endParaRPr lang="en-US" dirty="0"/>
          </a:p>
        </p:txBody>
      </p:sp>
      <p:sp>
        <p:nvSpPr>
          <p:cNvPr id="9" name="Footer Placeholder 8"/>
          <p:cNvSpPr>
            <a:spLocks noGrp="1"/>
          </p:cNvSpPr>
          <p:nvPr>
            <p:ph type="ftr" sz="quarter" idx="11"/>
          </p:nvPr>
        </p:nvSpPr>
        <p:spPr/>
        <p:txBody>
          <a:bodyPr/>
          <a:lstStyle/>
          <a:p>
            <a:r>
              <a:rPr lang="en-US" dirty="0" smtClean="0"/>
              <a:t>For Internal Use Only - Do Not Distribute</a:t>
            </a:r>
            <a:endParaRPr lang="en-US" dirty="0"/>
          </a:p>
        </p:txBody>
      </p:sp>
      <p:sp>
        <p:nvSpPr>
          <p:cNvPr id="10" name="Slide Number Placeholder 9"/>
          <p:cNvSpPr>
            <a:spLocks noGrp="1"/>
          </p:cNvSpPr>
          <p:nvPr>
            <p:ph type="sldNum" sz="quarter" idx="12"/>
          </p:nvPr>
        </p:nvSpPr>
        <p:spPr/>
        <p:txBody>
          <a:bodyPr/>
          <a:lstStyle/>
          <a:p>
            <a:fld id="{3747036C-5701-431D-90BD-0D9645A13725}" type="slidenum">
              <a:rPr lang="en-US" smtClean="0"/>
              <a:pPr/>
              <a:t>‹#›</a:t>
            </a:fld>
            <a:endParaRPr lang="en-US" dirty="0"/>
          </a:p>
        </p:txBody>
      </p:sp>
    </p:spTree>
    <p:extLst>
      <p:ext uri="{BB962C8B-B14F-4D97-AF65-F5344CB8AC3E}">
        <p14:creationId xmlns:p14="http://schemas.microsoft.com/office/powerpoint/2010/main" val="60683616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0"/>
          </p:nvPr>
        </p:nvSpPr>
        <p:spPr/>
        <p:txBody>
          <a:bodyPr/>
          <a:lstStyle/>
          <a:p>
            <a:r>
              <a:rPr lang="en-US" dirty="0" smtClean="0"/>
              <a:t>1/13/2014</a:t>
            </a:r>
            <a:endParaRPr lang="en-US" dirty="0"/>
          </a:p>
        </p:txBody>
      </p:sp>
      <p:sp>
        <p:nvSpPr>
          <p:cNvPr id="7" name="Footer Placeholder 6"/>
          <p:cNvSpPr>
            <a:spLocks noGrp="1"/>
          </p:cNvSpPr>
          <p:nvPr>
            <p:ph type="ftr" sz="quarter" idx="11"/>
          </p:nvPr>
        </p:nvSpPr>
        <p:spPr/>
        <p:txBody>
          <a:bodyPr/>
          <a:lstStyle/>
          <a:p>
            <a:r>
              <a:rPr lang="en-US" dirty="0" smtClean="0"/>
              <a:t>For Internal Use Only - Do Not Distribute</a:t>
            </a:r>
            <a:endParaRPr lang="en-US" dirty="0"/>
          </a:p>
        </p:txBody>
      </p:sp>
      <p:sp>
        <p:nvSpPr>
          <p:cNvPr id="8" name="Slide Number Placeholder 7"/>
          <p:cNvSpPr>
            <a:spLocks noGrp="1"/>
          </p:cNvSpPr>
          <p:nvPr>
            <p:ph type="sldNum" sz="quarter" idx="12"/>
          </p:nvPr>
        </p:nvSpPr>
        <p:spPr/>
        <p:txBody>
          <a:bodyPr/>
          <a:lstStyle/>
          <a:p>
            <a:fld id="{9D5D19A6-41A7-40E1-B7B8-533036823F78}" type="slidenum">
              <a:rPr lang="en-US" smtClean="0"/>
              <a:pPr/>
              <a:t>‹#›</a:t>
            </a:fld>
            <a:endParaRPr lang="en-US" dirty="0"/>
          </a:p>
        </p:txBody>
      </p:sp>
    </p:spTree>
    <p:extLst>
      <p:ext uri="{BB962C8B-B14F-4D97-AF65-F5344CB8AC3E}">
        <p14:creationId xmlns:p14="http://schemas.microsoft.com/office/powerpoint/2010/main" val="215746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4031" y="1692179"/>
            <a:ext cx="4454027" cy="705219"/>
          </a:xfrm>
        </p:spPr>
        <p:txBody>
          <a:bodyPr anchor="b"/>
          <a:lstStyle>
            <a:lvl1pPr marL="0" indent="0">
              <a:buNone/>
              <a:defRPr sz="2600" b="1"/>
            </a:lvl1pPr>
            <a:lvl2pPr marL="502978" indent="0">
              <a:buNone/>
              <a:defRPr sz="2200" b="1"/>
            </a:lvl2pPr>
            <a:lvl3pPr marL="1005960" indent="0">
              <a:buNone/>
              <a:defRPr sz="2000" b="1"/>
            </a:lvl3pPr>
            <a:lvl4pPr marL="1508941" indent="0">
              <a:buNone/>
              <a:defRPr sz="1800" b="1"/>
            </a:lvl4pPr>
            <a:lvl5pPr marL="2011919" indent="0">
              <a:buNone/>
              <a:defRPr sz="1800" b="1"/>
            </a:lvl5pPr>
            <a:lvl6pPr marL="2514901" indent="0">
              <a:buNone/>
              <a:defRPr sz="1800" b="1"/>
            </a:lvl6pPr>
            <a:lvl7pPr marL="3017879" indent="0">
              <a:buNone/>
              <a:defRPr sz="1800" b="1"/>
            </a:lvl7pPr>
            <a:lvl8pPr marL="3520851" indent="0">
              <a:buNone/>
              <a:defRPr sz="1800" b="1"/>
            </a:lvl8pPr>
            <a:lvl9pPr marL="40238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4031" y="2397397"/>
            <a:ext cx="4454027"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0818" y="1692179"/>
            <a:ext cx="4455776" cy="705219"/>
          </a:xfrm>
        </p:spPr>
        <p:txBody>
          <a:bodyPr anchor="b"/>
          <a:lstStyle>
            <a:lvl1pPr marL="0" indent="0">
              <a:buNone/>
              <a:defRPr sz="2600" b="1"/>
            </a:lvl1pPr>
            <a:lvl2pPr marL="502978" indent="0">
              <a:buNone/>
              <a:defRPr sz="2200" b="1"/>
            </a:lvl2pPr>
            <a:lvl3pPr marL="1005960" indent="0">
              <a:buNone/>
              <a:defRPr sz="2000" b="1"/>
            </a:lvl3pPr>
            <a:lvl4pPr marL="1508941" indent="0">
              <a:buNone/>
              <a:defRPr sz="1800" b="1"/>
            </a:lvl4pPr>
            <a:lvl5pPr marL="2011919" indent="0">
              <a:buNone/>
              <a:defRPr sz="1800" b="1"/>
            </a:lvl5pPr>
            <a:lvl6pPr marL="2514901" indent="0">
              <a:buNone/>
              <a:defRPr sz="1800" b="1"/>
            </a:lvl6pPr>
            <a:lvl7pPr marL="3017879" indent="0">
              <a:buNone/>
              <a:defRPr sz="1800" b="1"/>
            </a:lvl7pPr>
            <a:lvl8pPr marL="3520851" indent="0">
              <a:buNone/>
              <a:defRPr sz="1800" b="1"/>
            </a:lvl8pPr>
            <a:lvl9pPr marL="40238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20818" y="2397397"/>
            <a:ext cx="4455776"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10"/>
          </p:nvPr>
        </p:nvSpPr>
        <p:spPr/>
        <p:txBody>
          <a:bodyPr/>
          <a:lstStyle/>
          <a:p>
            <a:r>
              <a:rPr lang="en-US" dirty="0" smtClean="0"/>
              <a:t>1/13/2014</a:t>
            </a:r>
            <a:endParaRPr lang="en-US" dirty="0"/>
          </a:p>
        </p:txBody>
      </p:sp>
      <p:sp>
        <p:nvSpPr>
          <p:cNvPr id="11" name="Footer Placeholder 10"/>
          <p:cNvSpPr>
            <a:spLocks noGrp="1"/>
          </p:cNvSpPr>
          <p:nvPr>
            <p:ph type="ftr" sz="quarter" idx="11"/>
          </p:nvPr>
        </p:nvSpPr>
        <p:spPr/>
        <p:txBody>
          <a:bodyPr/>
          <a:lstStyle/>
          <a:p>
            <a:r>
              <a:rPr lang="en-US" dirty="0" smtClean="0"/>
              <a:t>For Internal Use Only - Do Not Distribute</a:t>
            </a:r>
            <a:endParaRPr lang="en-US" dirty="0"/>
          </a:p>
        </p:txBody>
      </p:sp>
      <p:sp>
        <p:nvSpPr>
          <p:cNvPr id="12" name="Slide Number Placeholder 11"/>
          <p:cNvSpPr>
            <a:spLocks noGrp="1"/>
          </p:cNvSpPr>
          <p:nvPr>
            <p:ph type="sldNum" sz="quarter" idx="12"/>
          </p:nvPr>
        </p:nvSpPr>
        <p:spPr/>
        <p:txBody>
          <a:bodyPr/>
          <a:lstStyle/>
          <a:p>
            <a:fld id="{8A5F031A-7765-4506-B1F5-02DFFD1AB6A4}" type="slidenum">
              <a:rPr lang="en-US" smtClean="0"/>
              <a:pPr/>
              <a:t>‹#›</a:t>
            </a:fld>
            <a:endParaRPr lang="en-US" dirty="0"/>
          </a:p>
        </p:txBody>
      </p:sp>
    </p:spTree>
    <p:extLst>
      <p:ext uri="{BB962C8B-B14F-4D97-AF65-F5344CB8AC3E}">
        <p14:creationId xmlns:p14="http://schemas.microsoft.com/office/powerpoint/2010/main" val="68176400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dirty="0" smtClean="0"/>
              <a:t>1/13/2014</a:t>
            </a:r>
            <a:endParaRPr lang="en-US" dirty="0"/>
          </a:p>
        </p:txBody>
      </p:sp>
      <p:sp>
        <p:nvSpPr>
          <p:cNvPr id="6" name="Footer Placeholder 5"/>
          <p:cNvSpPr>
            <a:spLocks noGrp="1"/>
          </p:cNvSpPr>
          <p:nvPr>
            <p:ph type="ftr" sz="quarter" idx="11"/>
          </p:nvPr>
        </p:nvSpPr>
        <p:spPr/>
        <p:txBody>
          <a:bodyPr/>
          <a:lstStyle/>
          <a:p>
            <a:r>
              <a:rPr lang="en-US" dirty="0" smtClean="0"/>
              <a:t>For Internal Use Only - Do Not Distribute</a:t>
            </a:r>
            <a:endParaRPr lang="en-US" dirty="0"/>
          </a:p>
        </p:txBody>
      </p:sp>
      <p:sp>
        <p:nvSpPr>
          <p:cNvPr id="7" name="Slide Number Placeholder 6"/>
          <p:cNvSpPr>
            <a:spLocks noGrp="1"/>
          </p:cNvSpPr>
          <p:nvPr>
            <p:ph type="sldNum" sz="quarter" idx="12"/>
          </p:nvPr>
        </p:nvSpPr>
        <p:spPr/>
        <p:txBody>
          <a:bodyPr/>
          <a:lstStyle/>
          <a:p>
            <a:fld id="{12305F45-77EF-4FE7-AC54-6F2E00685CAB}" type="slidenum">
              <a:rPr lang="en-US" smtClean="0"/>
              <a:pPr/>
              <a:t>‹#›</a:t>
            </a:fld>
            <a:endParaRPr lang="en-US" dirty="0"/>
          </a:p>
        </p:txBody>
      </p:sp>
    </p:spTree>
    <p:extLst>
      <p:ext uri="{BB962C8B-B14F-4D97-AF65-F5344CB8AC3E}">
        <p14:creationId xmlns:p14="http://schemas.microsoft.com/office/powerpoint/2010/main" val="97107934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6047" y="2348403"/>
            <a:ext cx="8568531" cy="1620430"/>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094" y="4283818"/>
            <a:ext cx="7056438" cy="1931917"/>
          </a:xfrm>
        </p:spPr>
        <p:txBody>
          <a:bodyPr/>
          <a:lstStyle>
            <a:lvl1pPr marL="0" indent="0" algn="ctr">
              <a:buNone/>
              <a:defRPr>
                <a:solidFill>
                  <a:schemeClr val="tx1">
                    <a:tint val="75000"/>
                  </a:schemeClr>
                </a:solidFill>
              </a:defRPr>
            </a:lvl1pPr>
            <a:lvl2pPr marL="502925" indent="0" algn="ctr">
              <a:buNone/>
              <a:defRPr>
                <a:solidFill>
                  <a:schemeClr val="tx1">
                    <a:tint val="75000"/>
                  </a:schemeClr>
                </a:solidFill>
              </a:defRPr>
            </a:lvl2pPr>
            <a:lvl3pPr marL="1005855" indent="0" algn="ctr">
              <a:buNone/>
              <a:defRPr>
                <a:solidFill>
                  <a:schemeClr val="tx1">
                    <a:tint val="75000"/>
                  </a:schemeClr>
                </a:solidFill>
              </a:defRPr>
            </a:lvl3pPr>
            <a:lvl4pPr marL="1508784" indent="0" algn="ctr">
              <a:buNone/>
              <a:defRPr>
                <a:solidFill>
                  <a:schemeClr val="tx1">
                    <a:tint val="75000"/>
                  </a:schemeClr>
                </a:solidFill>
              </a:defRPr>
            </a:lvl4pPr>
            <a:lvl5pPr marL="2011711" indent="0" algn="ctr">
              <a:buNone/>
              <a:defRPr>
                <a:solidFill>
                  <a:schemeClr val="tx1">
                    <a:tint val="75000"/>
                  </a:schemeClr>
                </a:solidFill>
              </a:defRPr>
            </a:lvl5pPr>
            <a:lvl6pPr marL="2514641" indent="0" algn="ctr">
              <a:buNone/>
              <a:defRPr>
                <a:solidFill>
                  <a:schemeClr val="tx1">
                    <a:tint val="75000"/>
                  </a:schemeClr>
                </a:solidFill>
              </a:defRPr>
            </a:lvl6pPr>
            <a:lvl7pPr marL="3017566" indent="0" algn="ctr">
              <a:buNone/>
              <a:defRPr>
                <a:solidFill>
                  <a:schemeClr val="tx1">
                    <a:tint val="75000"/>
                  </a:schemeClr>
                </a:solidFill>
              </a:defRPr>
            </a:lvl7pPr>
            <a:lvl8pPr marL="3520486" indent="0" algn="ctr">
              <a:buNone/>
              <a:defRPr>
                <a:solidFill>
                  <a:schemeClr val="tx1">
                    <a:tint val="75000"/>
                  </a:schemeClr>
                </a:solidFill>
              </a:defRPr>
            </a:lvl8pPr>
            <a:lvl9pPr marL="402342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dirty="0" smtClean="0"/>
              <a:t>1/13/2014</a:t>
            </a:r>
            <a:endParaRPr lang="en-US" dirty="0"/>
          </a:p>
        </p:txBody>
      </p:sp>
      <p:sp>
        <p:nvSpPr>
          <p:cNvPr id="5" name="Footer Placeholder 4"/>
          <p:cNvSpPr>
            <a:spLocks noGrp="1"/>
          </p:cNvSpPr>
          <p:nvPr>
            <p:ph type="ftr" sz="quarter" idx="11"/>
          </p:nvPr>
        </p:nvSpPr>
        <p:spPr/>
        <p:txBody>
          <a:bodyPr/>
          <a:lstStyle/>
          <a:p>
            <a:r>
              <a:rPr lang="en-US" dirty="0" smtClean="0"/>
              <a:t>For Internal Use Only - Do Not Distribute</a:t>
            </a:r>
            <a:endParaRPr lang="en-US" dirty="0"/>
          </a:p>
        </p:txBody>
      </p:sp>
      <p:sp>
        <p:nvSpPr>
          <p:cNvPr id="6" name="Slide Number Placeholder 5"/>
          <p:cNvSpPr>
            <a:spLocks noGrp="1"/>
          </p:cNvSpPr>
          <p:nvPr>
            <p:ph type="sldNum" sz="quarter" idx="12"/>
          </p:nvPr>
        </p:nvSpPr>
        <p:spPr/>
        <p:txBody>
          <a:bodyPr/>
          <a:lstStyle/>
          <a:p>
            <a:fld id="{E7D98573-DCA4-4545-B668-1C6EA16DF42B}" type="slidenum">
              <a:rPr lang="en-US" smtClean="0"/>
              <a:t>‹#›</a:t>
            </a:fld>
            <a:endParaRPr lang="en-US" dirty="0"/>
          </a:p>
        </p:txBody>
      </p:sp>
    </p:spTree>
    <p:extLst>
      <p:ext uri="{BB962C8B-B14F-4D97-AF65-F5344CB8AC3E}">
        <p14:creationId xmlns:p14="http://schemas.microsoft.com/office/powerpoint/2010/main" val="47408466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1/13/2014</a:t>
            </a:r>
            <a:endParaRPr lang="en-US" dirty="0"/>
          </a:p>
        </p:txBody>
      </p:sp>
      <p:sp>
        <p:nvSpPr>
          <p:cNvPr id="5" name="Footer Placeholder 4"/>
          <p:cNvSpPr>
            <a:spLocks noGrp="1"/>
          </p:cNvSpPr>
          <p:nvPr>
            <p:ph type="ftr" sz="quarter" idx="11"/>
          </p:nvPr>
        </p:nvSpPr>
        <p:spPr/>
        <p:txBody>
          <a:bodyPr/>
          <a:lstStyle/>
          <a:p>
            <a:r>
              <a:rPr lang="en-US" dirty="0" smtClean="0"/>
              <a:t>For Internal Use Only - Do Not Distribute</a:t>
            </a:r>
            <a:endParaRPr lang="en-US" dirty="0"/>
          </a:p>
        </p:txBody>
      </p:sp>
      <p:sp>
        <p:nvSpPr>
          <p:cNvPr id="6" name="Slide Number Placeholder 5"/>
          <p:cNvSpPr>
            <a:spLocks noGrp="1"/>
          </p:cNvSpPr>
          <p:nvPr>
            <p:ph type="sldNum" sz="quarter" idx="12"/>
          </p:nvPr>
        </p:nvSpPr>
        <p:spPr/>
        <p:txBody>
          <a:bodyPr/>
          <a:lstStyle/>
          <a:p>
            <a:fld id="{E7D98573-DCA4-4545-B668-1C6EA16DF42B}" type="slidenum">
              <a:rPr lang="en-US" smtClean="0"/>
              <a:t>‹#›</a:t>
            </a:fld>
            <a:endParaRPr lang="en-US" dirty="0"/>
          </a:p>
        </p:txBody>
      </p:sp>
    </p:spTree>
    <p:extLst>
      <p:ext uri="{BB962C8B-B14F-4D97-AF65-F5344CB8AC3E}">
        <p14:creationId xmlns:p14="http://schemas.microsoft.com/office/powerpoint/2010/main" val="298712912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300" y="4857814"/>
            <a:ext cx="8568531" cy="1501435"/>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796300" y="3204119"/>
            <a:ext cx="8568531" cy="1653678"/>
          </a:xfrm>
        </p:spPr>
        <p:txBody>
          <a:bodyPr anchor="b"/>
          <a:lstStyle>
            <a:lvl1pPr marL="0" indent="0">
              <a:buNone/>
              <a:defRPr sz="2200">
                <a:solidFill>
                  <a:schemeClr val="tx1">
                    <a:tint val="75000"/>
                  </a:schemeClr>
                </a:solidFill>
              </a:defRPr>
            </a:lvl1pPr>
            <a:lvl2pPr marL="502925" indent="0">
              <a:buNone/>
              <a:defRPr sz="2000">
                <a:solidFill>
                  <a:schemeClr val="tx1">
                    <a:tint val="75000"/>
                  </a:schemeClr>
                </a:solidFill>
              </a:defRPr>
            </a:lvl2pPr>
            <a:lvl3pPr marL="1005855" indent="0">
              <a:buNone/>
              <a:defRPr sz="1800">
                <a:solidFill>
                  <a:schemeClr val="tx1">
                    <a:tint val="75000"/>
                  </a:schemeClr>
                </a:solidFill>
              </a:defRPr>
            </a:lvl3pPr>
            <a:lvl4pPr marL="1508784" indent="0">
              <a:buNone/>
              <a:defRPr sz="1500">
                <a:solidFill>
                  <a:schemeClr val="tx1">
                    <a:tint val="75000"/>
                  </a:schemeClr>
                </a:solidFill>
              </a:defRPr>
            </a:lvl4pPr>
            <a:lvl5pPr marL="2011711" indent="0">
              <a:buNone/>
              <a:defRPr sz="1500">
                <a:solidFill>
                  <a:schemeClr val="tx1">
                    <a:tint val="75000"/>
                  </a:schemeClr>
                </a:solidFill>
              </a:defRPr>
            </a:lvl5pPr>
            <a:lvl6pPr marL="2514641" indent="0">
              <a:buNone/>
              <a:defRPr sz="1500">
                <a:solidFill>
                  <a:schemeClr val="tx1">
                    <a:tint val="75000"/>
                  </a:schemeClr>
                </a:solidFill>
              </a:defRPr>
            </a:lvl6pPr>
            <a:lvl7pPr marL="3017566" indent="0">
              <a:buNone/>
              <a:defRPr sz="1500">
                <a:solidFill>
                  <a:schemeClr val="tx1">
                    <a:tint val="75000"/>
                  </a:schemeClr>
                </a:solidFill>
              </a:defRPr>
            </a:lvl7pPr>
            <a:lvl8pPr marL="3520486" indent="0">
              <a:buNone/>
              <a:defRPr sz="1500">
                <a:solidFill>
                  <a:schemeClr val="tx1">
                    <a:tint val="75000"/>
                  </a:schemeClr>
                </a:solidFill>
              </a:defRPr>
            </a:lvl8pPr>
            <a:lvl9pPr marL="4023420"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1/13/2014</a:t>
            </a:r>
            <a:endParaRPr lang="en-US" dirty="0"/>
          </a:p>
        </p:txBody>
      </p:sp>
      <p:sp>
        <p:nvSpPr>
          <p:cNvPr id="5" name="Footer Placeholder 4"/>
          <p:cNvSpPr>
            <a:spLocks noGrp="1"/>
          </p:cNvSpPr>
          <p:nvPr>
            <p:ph type="ftr" sz="quarter" idx="11"/>
          </p:nvPr>
        </p:nvSpPr>
        <p:spPr/>
        <p:txBody>
          <a:bodyPr/>
          <a:lstStyle/>
          <a:p>
            <a:r>
              <a:rPr lang="en-US" dirty="0" smtClean="0"/>
              <a:t>For Internal Use Only - Do Not Distribute</a:t>
            </a:r>
            <a:endParaRPr lang="en-US" dirty="0"/>
          </a:p>
        </p:txBody>
      </p:sp>
      <p:sp>
        <p:nvSpPr>
          <p:cNvPr id="6" name="Slide Number Placeholder 5"/>
          <p:cNvSpPr>
            <a:spLocks noGrp="1"/>
          </p:cNvSpPr>
          <p:nvPr>
            <p:ph type="sldNum" sz="quarter" idx="12"/>
          </p:nvPr>
        </p:nvSpPr>
        <p:spPr/>
        <p:txBody>
          <a:bodyPr/>
          <a:lstStyle/>
          <a:p>
            <a:fld id="{E7D98573-DCA4-4545-B668-1C6EA16DF42B}" type="slidenum">
              <a:rPr lang="en-US" smtClean="0"/>
              <a:t>‹#›</a:t>
            </a:fld>
            <a:endParaRPr lang="en-US" dirty="0"/>
          </a:p>
        </p:txBody>
      </p:sp>
    </p:spTree>
    <p:extLst>
      <p:ext uri="{BB962C8B-B14F-4D97-AF65-F5344CB8AC3E}">
        <p14:creationId xmlns:p14="http://schemas.microsoft.com/office/powerpoint/2010/main" val="258941216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4031" y="1763928"/>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24318" y="1763928"/>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t>1/13/2014</a:t>
            </a:r>
            <a:endParaRPr lang="en-US" dirty="0"/>
          </a:p>
        </p:txBody>
      </p:sp>
      <p:sp>
        <p:nvSpPr>
          <p:cNvPr id="6" name="Footer Placeholder 5"/>
          <p:cNvSpPr>
            <a:spLocks noGrp="1"/>
          </p:cNvSpPr>
          <p:nvPr>
            <p:ph type="ftr" sz="quarter" idx="11"/>
          </p:nvPr>
        </p:nvSpPr>
        <p:spPr/>
        <p:txBody>
          <a:bodyPr/>
          <a:lstStyle/>
          <a:p>
            <a:r>
              <a:rPr lang="en-US" dirty="0" smtClean="0"/>
              <a:t>For Internal Use Only - Do Not Distribute</a:t>
            </a:r>
            <a:endParaRPr lang="en-US" dirty="0"/>
          </a:p>
        </p:txBody>
      </p:sp>
      <p:sp>
        <p:nvSpPr>
          <p:cNvPr id="7" name="Slide Number Placeholder 6"/>
          <p:cNvSpPr>
            <a:spLocks noGrp="1"/>
          </p:cNvSpPr>
          <p:nvPr>
            <p:ph type="sldNum" sz="quarter" idx="12"/>
          </p:nvPr>
        </p:nvSpPr>
        <p:spPr/>
        <p:txBody>
          <a:bodyPr/>
          <a:lstStyle/>
          <a:p>
            <a:fld id="{E7D98573-DCA4-4545-B668-1C6EA16DF42B}" type="slidenum">
              <a:rPr lang="en-US" smtClean="0"/>
              <a:t>‹#›</a:t>
            </a:fld>
            <a:endParaRPr lang="en-US" dirty="0"/>
          </a:p>
        </p:txBody>
      </p:sp>
    </p:spTree>
    <p:extLst>
      <p:ext uri="{BB962C8B-B14F-4D97-AF65-F5344CB8AC3E}">
        <p14:creationId xmlns:p14="http://schemas.microsoft.com/office/powerpoint/2010/main" val="258867587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031" y="1692179"/>
            <a:ext cx="4454027" cy="705219"/>
          </a:xfrm>
        </p:spPr>
        <p:txBody>
          <a:bodyPr anchor="b"/>
          <a:lstStyle>
            <a:lvl1pPr marL="0" indent="0">
              <a:buNone/>
              <a:defRPr sz="2600" b="1"/>
            </a:lvl1pPr>
            <a:lvl2pPr marL="502925" indent="0">
              <a:buNone/>
              <a:defRPr sz="2200" b="1"/>
            </a:lvl2pPr>
            <a:lvl3pPr marL="1005855" indent="0">
              <a:buNone/>
              <a:defRPr sz="2000" b="1"/>
            </a:lvl3pPr>
            <a:lvl4pPr marL="1508784" indent="0">
              <a:buNone/>
              <a:defRPr sz="1800" b="1"/>
            </a:lvl4pPr>
            <a:lvl5pPr marL="2011711" indent="0">
              <a:buNone/>
              <a:defRPr sz="1800" b="1"/>
            </a:lvl5pPr>
            <a:lvl6pPr marL="2514641" indent="0">
              <a:buNone/>
              <a:defRPr sz="1800" b="1"/>
            </a:lvl6pPr>
            <a:lvl7pPr marL="3017566" indent="0">
              <a:buNone/>
              <a:defRPr sz="1800" b="1"/>
            </a:lvl7pPr>
            <a:lvl8pPr marL="3520486" indent="0">
              <a:buNone/>
              <a:defRPr sz="1800" b="1"/>
            </a:lvl8pPr>
            <a:lvl9pPr marL="4023420"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4031" y="2397397"/>
            <a:ext cx="4454027"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0818" y="1692179"/>
            <a:ext cx="4455776" cy="705219"/>
          </a:xfrm>
        </p:spPr>
        <p:txBody>
          <a:bodyPr anchor="b"/>
          <a:lstStyle>
            <a:lvl1pPr marL="0" indent="0">
              <a:buNone/>
              <a:defRPr sz="2600" b="1"/>
            </a:lvl1pPr>
            <a:lvl2pPr marL="502925" indent="0">
              <a:buNone/>
              <a:defRPr sz="2200" b="1"/>
            </a:lvl2pPr>
            <a:lvl3pPr marL="1005855" indent="0">
              <a:buNone/>
              <a:defRPr sz="2000" b="1"/>
            </a:lvl3pPr>
            <a:lvl4pPr marL="1508784" indent="0">
              <a:buNone/>
              <a:defRPr sz="1800" b="1"/>
            </a:lvl4pPr>
            <a:lvl5pPr marL="2011711" indent="0">
              <a:buNone/>
              <a:defRPr sz="1800" b="1"/>
            </a:lvl5pPr>
            <a:lvl6pPr marL="2514641" indent="0">
              <a:buNone/>
              <a:defRPr sz="1800" b="1"/>
            </a:lvl6pPr>
            <a:lvl7pPr marL="3017566" indent="0">
              <a:buNone/>
              <a:defRPr sz="1800" b="1"/>
            </a:lvl7pPr>
            <a:lvl8pPr marL="3520486" indent="0">
              <a:buNone/>
              <a:defRPr sz="1800" b="1"/>
            </a:lvl8pPr>
            <a:lvl9pPr marL="4023420"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20818" y="2397397"/>
            <a:ext cx="4455776"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1/13/2014</a:t>
            </a:r>
            <a:endParaRPr lang="en-US" dirty="0"/>
          </a:p>
        </p:txBody>
      </p:sp>
      <p:sp>
        <p:nvSpPr>
          <p:cNvPr id="8" name="Footer Placeholder 7"/>
          <p:cNvSpPr>
            <a:spLocks noGrp="1"/>
          </p:cNvSpPr>
          <p:nvPr>
            <p:ph type="ftr" sz="quarter" idx="11"/>
          </p:nvPr>
        </p:nvSpPr>
        <p:spPr/>
        <p:txBody>
          <a:bodyPr/>
          <a:lstStyle/>
          <a:p>
            <a:r>
              <a:rPr lang="en-US" dirty="0" smtClean="0"/>
              <a:t>For Internal Use Only - Do Not Distribute</a:t>
            </a:r>
            <a:endParaRPr lang="en-US" dirty="0"/>
          </a:p>
        </p:txBody>
      </p:sp>
      <p:sp>
        <p:nvSpPr>
          <p:cNvPr id="9" name="Slide Number Placeholder 8"/>
          <p:cNvSpPr>
            <a:spLocks noGrp="1"/>
          </p:cNvSpPr>
          <p:nvPr>
            <p:ph type="sldNum" sz="quarter" idx="12"/>
          </p:nvPr>
        </p:nvSpPr>
        <p:spPr/>
        <p:txBody>
          <a:bodyPr/>
          <a:lstStyle/>
          <a:p>
            <a:fld id="{E7D98573-DCA4-4545-B668-1C6EA16DF42B}" type="slidenum">
              <a:rPr lang="en-US" smtClean="0"/>
              <a:t>‹#›</a:t>
            </a:fld>
            <a:endParaRPr lang="en-US" dirty="0"/>
          </a:p>
        </p:txBody>
      </p:sp>
    </p:spTree>
    <p:extLst>
      <p:ext uri="{BB962C8B-B14F-4D97-AF65-F5344CB8AC3E}">
        <p14:creationId xmlns:p14="http://schemas.microsoft.com/office/powerpoint/2010/main" val="403869146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1/13/2014</a:t>
            </a:r>
            <a:endParaRPr lang="en-US" dirty="0"/>
          </a:p>
        </p:txBody>
      </p:sp>
      <p:sp>
        <p:nvSpPr>
          <p:cNvPr id="4" name="Footer Placeholder 3"/>
          <p:cNvSpPr>
            <a:spLocks noGrp="1"/>
          </p:cNvSpPr>
          <p:nvPr>
            <p:ph type="ftr" sz="quarter" idx="11"/>
          </p:nvPr>
        </p:nvSpPr>
        <p:spPr/>
        <p:txBody>
          <a:bodyPr/>
          <a:lstStyle/>
          <a:p>
            <a:r>
              <a:rPr lang="en-US" dirty="0" smtClean="0"/>
              <a:t>For Internal Use Only - Do Not Distribute</a:t>
            </a:r>
            <a:endParaRPr lang="en-US" dirty="0"/>
          </a:p>
        </p:txBody>
      </p:sp>
      <p:sp>
        <p:nvSpPr>
          <p:cNvPr id="5" name="Slide Number Placeholder 4"/>
          <p:cNvSpPr>
            <a:spLocks noGrp="1"/>
          </p:cNvSpPr>
          <p:nvPr>
            <p:ph type="sldNum" sz="quarter" idx="12"/>
          </p:nvPr>
        </p:nvSpPr>
        <p:spPr/>
        <p:txBody>
          <a:bodyPr/>
          <a:lstStyle/>
          <a:p>
            <a:fld id="{E7D98573-DCA4-4545-B668-1C6EA16DF42B}" type="slidenum">
              <a:rPr lang="en-US" smtClean="0"/>
              <a:t>‹#›</a:t>
            </a:fld>
            <a:endParaRPr lang="en-US" dirty="0"/>
          </a:p>
        </p:txBody>
      </p:sp>
    </p:spTree>
    <p:extLst>
      <p:ext uri="{BB962C8B-B14F-4D97-AF65-F5344CB8AC3E}">
        <p14:creationId xmlns:p14="http://schemas.microsoft.com/office/powerpoint/2010/main" val="222621816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1/13/2014</a:t>
            </a:r>
            <a:endParaRPr lang="en-US" dirty="0"/>
          </a:p>
        </p:txBody>
      </p:sp>
      <p:sp>
        <p:nvSpPr>
          <p:cNvPr id="3" name="Footer Placeholder 2"/>
          <p:cNvSpPr>
            <a:spLocks noGrp="1"/>
          </p:cNvSpPr>
          <p:nvPr>
            <p:ph type="ftr" sz="quarter" idx="11"/>
          </p:nvPr>
        </p:nvSpPr>
        <p:spPr/>
        <p:txBody>
          <a:bodyPr/>
          <a:lstStyle/>
          <a:p>
            <a:r>
              <a:rPr lang="en-US" dirty="0" smtClean="0"/>
              <a:t>For Internal Use Only - Do Not Distribute</a:t>
            </a:r>
            <a:endParaRPr lang="en-US" dirty="0"/>
          </a:p>
        </p:txBody>
      </p:sp>
      <p:sp>
        <p:nvSpPr>
          <p:cNvPr id="4" name="Slide Number Placeholder 3"/>
          <p:cNvSpPr>
            <a:spLocks noGrp="1"/>
          </p:cNvSpPr>
          <p:nvPr>
            <p:ph type="sldNum" sz="quarter" idx="12"/>
          </p:nvPr>
        </p:nvSpPr>
        <p:spPr/>
        <p:txBody>
          <a:bodyPr/>
          <a:lstStyle/>
          <a:p>
            <a:fld id="{E7D98573-DCA4-4545-B668-1C6EA16DF42B}" type="slidenum">
              <a:rPr lang="en-US" smtClean="0"/>
              <a:t>‹#›</a:t>
            </a:fld>
            <a:endParaRPr lang="en-US" dirty="0"/>
          </a:p>
        </p:txBody>
      </p:sp>
    </p:spTree>
    <p:extLst>
      <p:ext uri="{BB962C8B-B14F-4D97-AF65-F5344CB8AC3E}">
        <p14:creationId xmlns:p14="http://schemas.microsoft.com/office/powerpoint/2010/main" val="34256898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034" y="300987"/>
            <a:ext cx="3316456" cy="1280945"/>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41249" y="301010"/>
            <a:ext cx="5635349" cy="6451973"/>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034" y="1581937"/>
            <a:ext cx="3316456" cy="5171028"/>
          </a:xfrm>
        </p:spPr>
        <p:txBody>
          <a:bodyPr/>
          <a:lstStyle>
            <a:lvl1pPr marL="0" indent="0">
              <a:buNone/>
              <a:defRPr sz="1500"/>
            </a:lvl1pPr>
            <a:lvl2pPr marL="502925" indent="0">
              <a:buNone/>
              <a:defRPr sz="1300"/>
            </a:lvl2pPr>
            <a:lvl3pPr marL="1005855" indent="0">
              <a:buNone/>
              <a:defRPr sz="1100"/>
            </a:lvl3pPr>
            <a:lvl4pPr marL="1508784" indent="0">
              <a:buNone/>
              <a:defRPr sz="1000"/>
            </a:lvl4pPr>
            <a:lvl5pPr marL="2011711" indent="0">
              <a:buNone/>
              <a:defRPr sz="1000"/>
            </a:lvl5pPr>
            <a:lvl6pPr marL="2514641" indent="0">
              <a:buNone/>
              <a:defRPr sz="1000"/>
            </a:lvl6pPr>
            <a:lvl7pPr marL="3017566" indent="0">
              <a:buNone/>
              <a:defRPr sz="1000"/>
            </a:lvl7pPr>
            <a:lvl8pPr marL="3520486" indent="0">
              <a:buNone/>
              <a:defRPr sz="1000"/>
            </a:lvl8pPr>
            <a:lvl9pPr marL="402342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1/13/2014</a:t>
            </a:r>
            <a:endParaRPr lang="en-US" dirty="0"/>
          </a:p>
        </p:txBody>
      </p:sp>
      <p:sp>
        <p:nvSpPr>
          <p:cNvPr id="6" name="Footer Placeholder 5"/>
          <p:cNvSpPr>
            <a:spLocks noGrp="1"/>
          </p:cNvSpPr>
          <p:nvPr>
            <p:ph type="ftr" sz="quarter" idx="11"/>
          </p:nvPr>
        </p:nvSpPr>
        <p:spPr/>
        <p:txBody>
          <a:bodyPr/>
          <a:lstStyle/>
          <a:p>
            <a:r>
              <a:rPr lang="en-US" dirty="0" smtClean="0"/>
              <a:t>For Internal Use Only - Do Not Distribute</a:t>
            </a:r>
            <a:endParaRPr lang="en-US" dirty="0"/>
          </a:p>
        </p:txBody>
      </p:sp>
      <p:sp>
        <p:nvSpPr>
          <p:cNvPr id="7" name="Slide Number Placeholder 6"/>
          <p:cNvSpPr>
            <a:spLocks noGrp="1"/>
          </p:cNvSpPr>
          <p:nvPr>
            <p:ph type="sldNum" sz="quarter" idx="12"/>
          </p:nvPr>
        </p:nvSpPr>
        <p:spPr/>
        <p:txBody>
          <a:bodyPr/>
          <a:lstStyle/>
          <a:p>
            <a:fld id="{E7D98573-DCA4-4545-B668-1C6EA16DF42B}" type="slidenum">
              <a:rPr lang="en-US" smtClean="0"/>
              <a:t>‹#›</a:t>
            </a:fld>
            <a:endParaRPr lang="en-US" dirty="0"/>
          </a:p>
        </p:txBody>
      </p:sp>
    </p:spTree>
    <p:extLst>
      <p:ext uri="{BB962C8B-B14F-4D97-AF65-F5344CB8AC3E}">
        <p14:creationId xmlns:p14="http://schemas.microsoft.com/office/powerpoint/2010/main" val="359849479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5873" y="5291772"/>
            <a:ext cx="6048375" cy="624724"/>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5873" y="675471"/>
            <a:ext cx="6048375" cy="4535805"/>
          </a:xfrm>
        </p:spPr>
        <p:txBody>
          <a:bodyPr/>
          <a:lstStyle>
            <a:lvl1pPr marL="0" indent="0">
              <a:buNone/>
              <a:defRPr sz="3500"/>
            </a:lvl1pPr>
            <a:lvl2pPr marL="502925" indent="0">
              <a:buNone/>
              <a:defRPr sz="3100"/>
            </a:lvl2pPr>
            <a:lvl3pPr marL="1005855" indent="0">
              <a:buNone/>
              <a:defRPr sz="2600"/>
            </a:lvl3pPr>
            <a:lvl4pPr marL="1508784" indent="0">
              <a:buNone/>
              <a:defRPr sz="2200"/>
            </a:lvl4pPr>
            <a:lvl5pPr marL="2011711" indent="0">
              <a:buNone/>
              <a:defRPr sz="2200"/>
            </a:lvl5pPr>
            <a:lvl6pPr marL="2514641" indent="0">
              <a:buNone/>
              <a:defRPr sz="2200"/>
            </a:lvl6pPr>
            <a:lvl7pPr marL="3017566" indent="0">
              <a:buNone/>
              <a:defRPr sz="2200"/>
            </a:lvl7pPr>
            <a:lvl8pPr marL="3520486" indent="0">
              <a:buNone/>
              <a:defRPr sz="2200"/>
            </a:lvl8pPr>
            <a:lvl9pPr marL="4023420" indent="0">
              <a:buNone/>
              <a:defRPr sz="2200"/>
            </a:lvl9pPr>
          </a:lstStyle>
          <a:p>
            <a:r>
              <a:rPr lang="en-US" dirty="0" smtClean="0"/>
              <a:t>Click icon to add picture</a:t>
            </a:r>
            <a:endParaRPr lang="en-US" dirty="0"/>
          </a:p>
        </p:txBody>
      </p:sp>
      <p:sp>
        <p:nvSpPr>
          <p:cNvPr id="4" name="Text Placeholder 3"/>
          <p:cNvSpPr>
            <a:spLocks noGrp="1"/>
          </p:cNvSpPr>
          <p:nvPr>
            <p:ph type="body" sz="half" idx="2"/>
          </p:nvPr>
        </p:nvSpPr>
        <p:spPr>
          <a:xfrm>
            <a:off x="1975873" y="5916496"/>
            <a:ext cx="6048375" cy="887211"/>
          </a:xfrm>
        </p:spPr>
        <p:txBody>
          <a:bodyPr/>
          <a:lstStyle>
            <a:lvl1pPr marL="0" indent="0">
              <a:buNone/>
              <a:defRPr sz="1500"/>
            </a:lvl1pPr>
            <a:lvl2pPr marL="502925" indent="0">
              <a:buNone/>
              <a:defRPr sz="1300"/>
            </a:lvl2pPr>
            <a:lvl3pPr marL="1005855" indent="0">
              <a:buNone/>
              <a:defRPr sz="1100"/>
            </a:lvl3pPr>
            <a:lvl4pPr marL="1508784" indent="0">
              <a:buNone/>
              <a:defRPr sz="1000"/>
            </a:lvl4pPr>
            <a:lvl5pPr marL="2011711" indent="0">
              <a:buNone/>
              <a:defRPr sz="1000"/>
            </a:lvl5pPr>
            <a:lvl6pPr marL="2514641" indent="0">
              <a:buNone/>
              <a:defRPr sz="1000"/>
            </a:lvl6pPr>
            <a:lvl7pPr marL="3017566" indent="0">
              <a:buNone/>
              <a:defRPr sz="1000"/>
            </a:lvl7pPr>
            <a:lvl8pPr marL="3520486" indent="0">
              <a:buNone/>
              <a:defRPr sz="1000"/>
            </a:lvl8pPr>
            <a:lvl9pPr marL="402342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1/13/2014</a:t>
            </a:r>
            <a:endParaRPr lang="en-US" dirty="0"/>
          </a:p>
        </p:txBody>
      </p:sp>
      <p:sp>
        <p:nvSpPr>
          <p:cNvPr id="6" name="Footer Placeholder 5"/>
          <p:cNvSpPr>
            <a:spLocks noGrp="1"/>
          </p:cNvSpPr>
          <p:nvPr>
            <p:ph type="ftr" sz="quarter" idx="11"/>
          </p:nvPr>
        </p:nvSpPr>
        <p:spPr/>
        <p:txBody>
          <a:bodyPr/>
          <a:lstStyle/>
          <a:p>
            <a:r>
              <a:rPr lang="en-US" dirty="0" smtClean="0"/>
              <a:t>For Internal Use Only - Do Not Distribute</a:t>
            </a:r>
            <a:endParaRPr lang="en-US" dirty="0"/>
          </a:p>
        </p:txBody>
      </p:sp>
      <p:sp>
        <p:nvSpPr>
          <p:cNvPr id="7" name="Slide Number Placeholder 6"/>
          <p:cNvSpPr>
            <a:spLocks noGrp="1"/>
          </p:cNvSpPr>
          <p:nvPr>
            <p:ph type="sldNum" sz="quarter" idx="12"/>
          </p:nvPr>
        </p:nvSpPr>
        <p:spPr/>
        <p:txBody>
          <a:bodyPr/>
          <a:lstStyle/>
          <a:p>
            <a:fld id="{E7D98573-DCA4-4545-B668-1C6EA16DF42B}" type="slidenum">
              <a:rPr lang="en-US" smtClean="0"/>
              <a:t>‹#›</a:t>
            </a:fld>
            <a:endParaRPr lang="en-US" dirty="0"/>
          </a:p>
        </p:txBody>
      </p:sp>
    </p:spTree>
    <p:extLst>
      <p:ext uri="{BB962C8B-B14F-4D97-AF65-F5344CB8AC3E}">
        <p14:creationId xmlns:p14="http://schemas.microsoft.com/office/powerpoint/2010/main" val="41234726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4031" y="1763928"/>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24318" y="1763928"/>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7"/>
          <p:cNvSpPr>
            <a:spLocks noGrp="1"/>
          </p:cNvSpPr>
          <p:nvPr>
            <p:ph type="dt" sz="half" idx="10"/>
          </p:nvPr>
        </p:nvSpPr>
        <p:spPr/>
        <p:txBody>
          <a:bodyPr/>
          <a:lstStyle/>
          <a:p>
            <a:r>
              <a:rPr lang="en-US" dirty="0" smtClean="0"/>
              <a:t>1/13/2014</a:t>
            </a:r>
            <a:endParaRPr lang="en-US" dirty="0"/>
          </a:p>
        </p:txBody>
      </p:sp>
      <p:sp>
        <p:nvSpPr>
          <p:cNvPr id="9" name="Footer Placeholder 8"/>
          <p:cNvSpPr>
            <a:spLocks noGrp="1"/>
          </p:cNvSpPr>
          <p:nvPr>
            <p:ph type="ftr" sz="quarter" idx="11"/>
          </p:nvPr>
        </p:nvSpPr>
        <p:spPr/>
        <p:txBody>
          <a:bodyPr/>
          <a:lstStyle/>
          <a:p>
            <a:r>
              <a:rPr lang="en-US" dirty="0" smtClean="0"/>
              <a:t>For Internal Use Only - Do Not Distribute</a:t>
            </a:r>
            <a:endParaRPr lang="en-US" dirty="0"/>
          </a:p>
        </p:txBody>
      </p:sp>
      <p:sp>
        <p:nvSpPr>
          <p:cNvPr id="10" name="Slide Number Placeholder 9"/>
          <p:cNvSpPr>
            <a:spLocks noGrp="1"/>
          </p:cNvSpPr>
          <p:nvPr>
            <p:ph type="sldNum" sz="quarter" idx="12"/>
          </p:nvPr>
        </p:nvSpPr>
        <p:spPr/>
        <p:txBody>
          <a:bodyPr/>
          <a:lstStyle/>
          <a:p>
            <a:fld id="{6A3C9D85-DD3C-4E1A-9670-4C25FAD82F88}" type="slidenum">
              <a:rPr lang="en-US" smtClean="0"/>
              <a:pPr/>
              <a:t>‹#›</a:t>
            </a:fld>
            <a:endParaRPr lang="en-US" dirty="0"/>
          </a:p>
        </p:txBody>
      </p:sp>
    </p:spTree>
    <p:extLst>
      <p:ext uri="{BB962C8B-B14F-4D97-AF65-F5344CB8AC3E}">
        <p14:creationId xmlns:p14="http://schemas.microsoft.com/office/powerpoint/2010/main" val="387543001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1/13/2014</a:t>
            </a:r>
            <a:endParaRPr lang="en-US" dirty="0"/>
          </a:p>
        </p:txBody>
      </p:sp>
      <p:sp>
        <p:nvSpPr>
          <p:cNvPr id="5" name="Footer Placeholder 4"/>
          <p:cNvSpPr>
            <a:spLocks noGrp="1"/>
          </p:cNvSpPr>
          <p:nvPr>
            <p:ph type="ftr" sz="quarter" idx="11"/>
          </p:nvPr>
        </p:nvSpPr>
        <p:spPr/>
        <p:txBody>
          <a:bodyPr/>
          <a:lstStyle/>
          <a:p>
            <a:r>
              <a:rPr lang="en-US" dirty="0" smtClean="0"/>
              <a:t>For Internal Use Only - Do Not Distribute</a:t>
            </a:r>
            <a:endParaRPr lang="en-US" dirty="0"/>
          </a:p>
        </p:txBody>
      </p:sp>
      <p:sp>
        <p:nvSpPr>
          <p:cNvPr id="6" name="Slide Number Placeholder 5"/>
          <p:cNvSpPr>
            <a:spLocks noGrp="1"/>
          </p:cNvSpPr>
          <p:nvPr>
            <p:ph type="sldNum" sz="quarter" idx="12"/>
          </p:nvPr>
        </p:nvSpPr>
        <p:spPr/>
        <p:txBody>
          <a:bodyPr/>
          <a:lstStyle/>
          <a:p>
            <a:fld id="{E7D98573-DCA4-4545-B668-1C6EA16DF42B}" type="slidenum">
              <a:rPr lang="en-US" smtClean="0"/>
              <a:t>‹#›</a:t>
            </a:fld>
            <a:endParaRPr lang="en-US" dirty="0"/>
          </a:p>
        </p:txBody>
      </p:sp>
    </p:spTree>
    <p:extLst>
      <p:ext uri="{BB962C8B-B14F-4D97-AF65-F5344CB8AC3E}">
        <p14:creationId xmlns:p14="http://schemas.microsoft.com/office/powerpoint/2010/main" val="2775662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4" y="302760"/>
            <a:ext cx="2268141" cy="64502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031" y="302760"/>
            <a:ext cx="6636411" cy="64502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1/13/2014</a:t>
            </a:r>
            <a:endParaRPr lang="en-US" dirty="0"/>
          </a:p>
        </p:txBody>
      </p:sp>
      <p:sp>
        <p:nvSpPr>
          <p:cNvPr id="5" name="Footer Placeholder 4"/>
          <p:cNvSpPr>
            <a:spLocks noGrp="1"/>
          </p:cNvSpPr>
          <p:nvPr>
            <p:ph type="ftr" sz="quarter" idx="11"/>
          </p:nvPr>
        </p:nvSpPr>
        <p:spPr/>
        <p:txBody>
          <a:bodyPr/>
          <a:lstStyle/>
          <a:p>
            <a:r>
              <a:rPr lang="en-US" dirty="0" smtClean="0"/>
              <a:t>For Internal Use Only - Do Not Distribute</a:t>
            </a:r>
            <a:endParaRPr lang="en-US" dirty="0"/>
          </a:p>
        </p:txBody>
      </p:sp>
      <p:sp>
        <p:nvSpPr>
          <p:cNvPr id="6" name="Slide Number Placeholder 5"/>
          <p:cNvSpPr>
            <a:spLocks noGrp="1"/>
          </p:cNvSpPr>
          <p:nvPr>
            <p:ph type="sldNum" sz="quarter" idx="12"/>
          </p:nvPr>
        </p:nvSpPr>
        <p:spPr/>
        <p:txBody>
          <a:bodyPr/>
          <a:lstStyle/>
          <a:p>
            <a:fld id="{E7D98573-DCA4-4545-B668-1C6EA16DF42B}" type="slidenum">
              <a:rPr lang="en-US" smtClean="0"/>
              <a:t>‹#›</a:t>
            </a:fld>
            <a:endParaRPr lang="en-US" dirty="0"/>
          </a:p>
        </p:txBody>
      </p:sp>
    </p:spTree>
    <p:extLst>
      <p:ext uri="{BB962C8B-B14F-4D97-AF65-F5344CB8AC3E}">
        <p14:creationId xmlns:p14="http://schemas.microsoft.com/office/powerpoint/2010/main" val="126273490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6047" y="2348403"/>
            <a:ext cx="8568531" cy="1620430"/>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512094" y="4283818"/>
            <a:ext cx="7056438" cy="1931917"/>
          </a:xfrm>
        </p:spPr>
        <p:txBody>
          <a:bodyPr/>
          <a:lstStyle>
            <a:lvl1pPr marL="0" indent="0" algn="ctr">
              <a:buNone/>
              <a:defRPr>
                <a:solidFill>
                  <a:schemeClr val="tx1">
                    <a:tint val="75000"/>
                  </a:schemeClr>
                </a:solidFill>
              </a:defRPr>
            </a:lvl1pPr>
            <a:lvl2pPr marL="502873" indent="0" algn="ctr">
              <a:buNone/>
              <a:defRPr>
                <a:solidFill>
                  <a:schemeClr val="tx1">
                    <a:tint val="75000"/>
                  </a:schemeClr>
                </a:solidFill>
              </a:defRPr>
            </a:lvl2pPr>
            <a:lvl3pPr marL="1005751" indent="0" algn="ctr">
              <a:buNone/>
              <a:defRPr>
                <a:solidFill>
                  <a:schemeClr val="tx1">
                    <a:tint val="75000"/>
                  </a:schemeClr>
                </a:solidFill>
              </a:defRPr>
            </a:lvl3pPr>
            <a:lvl4pPr marL="1508628" indent="0" algn="ctr">
              <a:buNone/>
              <a:defRPr>
                <a:solidFill>
                  <a:schemeClr val="tx1">
                    <a:tint val="75000"/>
                  </a:schemeClr>
                </a:solidFill>
              </a:defRPr>
            </a:lvl4pPr>
            <a:lvl5pPr marL="2011502" indent="0" algn="ctr">
              <a:buNone/>
              <a:defRPr>
                <a:solidFill>
                  <a:schemeClr val="tx1">
                    <a:tint val="75000"/>
                  </a:schemeClr>
                </a:solidFill>
              </a:defRPr>
            </a:lvl5pPr>
            <a:lvl6pPr marL="2514380" indent="0" algn="ctr">
              <a:buNone/>
              <a:defRPr>
                <a:solidFill>
                  <a:schemeClr val="tx1">
                    <a:tint val="75000"/>
                  </a:schemeClr>
                </a:solidFill>
              </a:defRPr>
            </a:lvl6pPr>
            <a:lvl7pPr marL="3017253" indent="0" algn="ctr">
              <a:buNone/>
              <a:defRPr>
                <a:solidFill>
                  <a:schemeClr val="tx1">
                    <a:tint val="75000"/>
                  </a:schemeClr>
                </a:solidFill>
              </a:defRPr>
            </a:lvl7pPr>
            <a:lvl8pPr marL="3520121" indent="0" algn="ctr">
              <a:buNone/>
              <a:defRPr>
                <a:solidFill>
                  <a:schemeClr val="tx1">
                    <a:tint val="75000"/>
                  </a:schemeClr>
                </a:solidFill>
              </a:defRPr>
            </a:lvl8pPr>
            <a:lvl9pPr marL="402300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dirty="0" smtClean="0"/>
              <a:t>1/13/2014</a:t>
            </a:r>
            <a:endParaRPr lang="en-US" dirty="0"/>
          </a:p>
        </p:txBody>
      </p:sp>
      <p:sp>
        <p:nvSpPr>
          <p:cNvPr id="5" name="Footer Placeholder 4"/>
          <p:cNvSpPr>
            <a:spLocks noGrp="1"/>
          </p:cNvSpPr>
          <p:nvPr>
            <p:ph type="ftr" sz="quarter" idx="11"/>
          </p:nvPr>
        </p:nvSpPr>
        <p:spPr/>
        <p:txBody>
          <a:bodyPr/>
          <a:lstStyle/>
          <a:p>
            <a:r>
              <a:rPr lang="en-US" dirty="0" smtClean="0"/>
              <a:t>For Internal Use Only - Do Not Distribute</a:t>
            </a:r>
            <a:endParaRPr lang="en-US" dirty="0"/>
          </a:p>
        </p:txBody>
      </p:sp>
      <p:sp>
        <p:nvSpPr>
          <p:cNvPr id="6" name="Slide Number Placeholder 5"/>
          <p:cNvSpPr>
            <a:spLocks noGrp="1"/>
          </p:cNvSpPr>
          <p:nvPr>
            <p:ph type="sldNum" sz="quarter" idx="12"/>
          </p:nvPr>
        </p:nvSpPr>
        <p:spPr/>
        <p:txBody>
          <a:bodyPr/>
          <a:lstStyle/>
          <a:p>
            <a:fld id="{94C9FC07-3B16-44AA-98FA-3EABEEF7E759}" type="slidenum">
              <a:rPr lang="en-US" smtClean="0"/>
              <a:t>‹#›</a:t>
            </a:fld>
            <a:endParaRPr lang="en-US" dirty="0"/>
          </a:p>
        </p:txBody>
      </p:sp>
    </p:spTree>
    <p:extLst>
      <p:ext uri="{BB962C8B-B14F-4D97-AF65-F5344CB8AC3E}">
        <p14:creationId xmlns:p14="http://schemas.microsoft.com/office/powerpoint/2010/main" val="91964068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1/13/2014</a:t>
            </a:r>
            <a:endParaRPr lang="en-US" dirty="0"/>
          </a:p>
        </p:txBody>
      </p:sp>
      <p:sp>
        <p:nvSpPr>
          <p:cNvPr id="5" name="Footer Placeholder 4"/>
          <p:cNvSpPr>
            <a:spLocks noGrp="1"/>
          </p:cNvSpPr>
          <p:nvPr>
            <p:ph type="ftr" sz="quarter" idx="11"/>
          </p:nvPr>
        </p:nvSpPr>
        <p:spPr/>
        <p:txBody>
          <a:bodyPr/>
          <a:lstStyle/>
          <a:p>
            <a:r>
              <a:rPr lang="en-US" dirty="0" smtClean="0"/>
              <a:t>For Internal Use Only - Do Not Distribute</a:t>
            </a:r>
            <a:endParaRPr lang="en-US" dirty="0"/>
          </a:p>
        </p:txBody>
      </p:sp>
      <p:sp>
        <p:nvSpPr>
          <p:cNvPr id="6" name="Slide Number Placeholder 5"/>
          <p:cNvSpPr>
            <a:spLocks noGrp="1"/>
          </p:cNvSpPr>
          <p:nvPr>
            <p:ph type="sldNum" sz="quarter" idx="12"/>
          </p:nvPr>
        </p:nvSpPr>
        <p:spPr/>
        <p:txBody>
          <a:bodyPr/>
          <a:lstStyle/>
          <a:p>
            <a:fld id="{94C9FC07-3B16-44AA-98FA-3EABEEF7E759}" type="slidenum">
              <a:rPr lang="en-US" smtClean="0"/>
              <a:t>‹#›</a:t>
            </a:fld>
            <a:endParaRPr lang="en-US" dirty="0"/>
          </a:p>
        </p:txBody>
      </p:sp>
    </p:spTree>
    <p:extLst>
      <p:ext uri="{BB962C8B-B14F-4D97-AF65-F5344CB8AC3E}">
        <p14:creationId xmlns:p14="http://schemas.microsoft.com/office/powerpoint/2010/main" val="33018866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300" y="4857815"/>
            <a:ext cx="8568531" cy="1501435"/>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796300" y="3204119"/>
            <a:ext cx="8568531" cy="1653678"/>
          </a:xfrm>
        </p:spPr>
        <p:txBody>
          <a:bodyPr anchor="b"/>
          <a:lstStyle>
            <a:lvl1pPr marL="0" indent="0">
              <a:buNone/>
              <a:defRPr sz="2200">
                <a:solidFill>
                  <a:schemeClr val="tx1">
                    <a:tint val="75000"/>
                  </a:schemeClr>
                </a:solidFill>
              </a:defRPr>
            </a:lvl1pPr>
            <a:lvl2pPr marL="502873" indent="0">
              <a:buNone/>
              <a:defRPr sz="2000">
                <a:solidFill>
                  <a:schemeClr val="tx1">
                    <a:tint val="75000"/>
                  </a:schemeClr>
                </a:solidFill>
              </a:defRPr>
            </a:lvl2pPr>
            <a:lvl3pPr marL="1005751" indent="0">
              <a:buNone/>
              <a:defRPr sz="1800">
                <a:solidFill>
                  <a:schemeClr val="tx1">
                    <a:tint val="75000"/>
                  </a:schemeClr>
                </a:solidFill>
              </a:defRPr>
            </a:lvl3pPr>
            <a:lvl4pPr marL="1508628" indent="0">
              <a:buNone/>
              <a:defRPr sz="1500">
                <a:solidFill>
                  <a:schemeClr val="tx1">
                    <a:tint val="75000"/>
                  </a:schemeClr>
                </a:solidFill>
              </a:defRPr>
            </a:lvl4pPr>
            <a:lvl5pPr marL="2011502" indent="0">
              <a:buNone/>
              <a:defRPr sz="1500">
                <a:solidFill>
                  <a:schemeClr val="tx1">
                    <a:tint val="75000"/>
                  </a:schemeClr>
                </a:solidFill>
              </a:defRPr>
            </a:lvl5pPr>
            <a:lvl6pPr marL="2514380" indent="0">
              <a:buNone/>
              <a:defRPr sz="1500">
                <a:solidFill>
                  <a:schemeClr val="tx1">
                    <a:tint val="75000"/>
                  </a:schemeClr>
                </a:solidFill>
              </a:defRPr>
            </a:lvl6pPr>
            <a:lvl7pPr marL="3017253" indent="0">
              <a:buNone/>
              <a:defRPr sz="1500">
                <a:solidFill>
                  <a:schemeClr val="tx1">
                    <a:tint val="75000"/>
                  </a:schemeClr>
                </a:solidFill>
              </a:defRPr>
            </a:lvl7pPr>
            <a:lvl8pPr marL="3520121" indent="0">
              <a:buNone/>
              <a:defRPr sz="1500">
                <a:solidFill>
                  <a:schemeClr val="tx1">
                    <a:tint val="75000"/>
                  </a:schemeClr>
                </a:solidFill>
              </a:defRPr>
            </a:lvl8pPr>
            <a:lvl9pPr marL="4023003"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1/13/2014</a:t>
            </a:r>
            <a:endParaRPr lang="en-US" dirty="0"/>
          </a:p>
        </p:txBody>
      </p:sp>
      <p:sp>
        <p:nvSpPr>
          <p:cNvPr id="5" name="Footer Placeholder 4"/>
          <p:cNvSpPr>
            <a:spLocks noGrp="1"/>
          </p:cNvSpPr>
          <p:nvPr>
            <p:ph type="ftr" sz="quarter" idx="11"/>
          </p:nvPr>
        </p:nvSpPr>
        <p:spPr/>
        <p:txBody>
          <a:bodyPr/>
          <a:lstStyle/>
          <a:p>
            <a:r>
              <a:rPr lang="en-US" dirty="0" smtClean="0"/>
              <a:t>For Internal Use Only - Do Not Distribute</a:t>
            </a:r>
            <a:endParaRPr lang="en-US" dirty="0"/>
          </a:p>
        </p:txBody>
      </p:sp>
      <p:sp>
        <p:nvSpPr>
          <p:cNvPr id="6" name="Slide Number Placeholder 5"/>
          <p:cNvSpPr>
            <a:spLocks noGrp="1"/>
          </p:cNvSpPr>
          <p:nvPr>
            <p:ph type="sldNum" sz="quarter" idx="12"/>
          </p:nvPr>
        </p:nvSpPr>
        <p:spPr/>
        <p:txBody>
          <a:bodyPr/>
          <a:lstStyle/>
          <a:p>
            <a:fld id="{94C9FC07-3B16-44AA-98FA-3EABEEF7E759}" type="slidenum">
              <a:rPr lang="en-US" smtClean="0"/>
              <a:t>‹#›</a:t>
            </a:fld>
            <a:endParaRPr lang="en-US" dirty="0"/>
          </a:p>
        </p:txBody>
      </p:sp>
    </p:spTree>
    <p:extLst>
      <p:ext uri="{BB962C8B-B14F-4D97-AF65-F5344CB8AC3E}">
        <p14:creationId xmlns:p14="http://schemas.microsoft.com/office/powerpoint/2010/main" val="39966916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4031" y="1763928"/>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24318" y="1763928"/>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t>1/13/2014</a:t>
            </a:r>
            <a:endParaRPr lang="en-US" dirty="0"/>
          </a:p>
        </p:txBody>
      </p:sp>
      <p:sp>
        <p:nvSpPr>
          <p:cNvPr id="6" name="Footer Placeholder 5"/>
          <p:cNvSpPr>
            <a:spLocks noGrp="1"/>
          </p:cNvSpPr>
          <p:nvPr>
            <p:ph type="ftr" sz="quarter" idx="11"/>
          </p:nvPr>
        </p:nvSpPr>
        <p:spPr/>
        <p:txBody>
          <a:bodyPr/>
          <a:lstStyle/>
          <a:p>
            <a:r>
              <a:rPr lang="en-US" dirty="0" smtClean="0"/>
              <a:t>For Internal Use Only - Do Not Distribute</a:t>
            </a:r>
            <a:endParaRPr lang="en-US" dirty="0"/>
          </a:p>
        </p:txBody>
      </p:sp>
      <p:sp>
        <p:nvSpPr>
          <p:cNvPr id="7" name="Slide Number Placeholder 6"/>
          <p:cNvSpPr>
            <a:spLocks noGrp="1"/>
          </p:cNvSpPr>
          <p:nvPr>
            <p:ph type="sldNum" sz="quarter" idx="12"/>
          </p:nvPr>
        </p:nvSpPr>
        <p:spPr/>
        <p:txBody>
          <a:bodyPr/>
          <a:lstStyle/>
          <a:p>
            <a:fld id="{94C9FC07-3B16-44AA-98FA-3EABEEF7E759}" type="slidenum">
              <a:rPr lang="en-US" smtClean="0"/>
              <a:t>‹#›</a:t>
            </a:fld>
            <a:endParaRPr lang="en-US" dirty="0"/>
          </a:p>
        </p:txBody>
      </p:sp>
    </p:spTree>
    <p:extLst>
      <p:ext uri="{BB962C8B-B14F-4D97-AF65-F5344CB8AC3E}">
        <p14:creationId xmlns:p14="http://schemas.microsoft.com/office/powerpoint/2010/main" val="105312367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031" y="1692179"/>
            <a:ext cx="4454027" cy="705219"/>
          </a:xfrm>
        </p:spPr>
        <p:txBody>
          <a:bodyPr anchor="b"/>
          <a:lstStyle>
            <a:lvl1pPr marL="0" indent="0">
              <a:buNone/>
              <a:defRPr sz="2600" b="1"/>
            </a:lvl1pPr>
            <a:lvl2pPr marL="502873" indent="0">
              <a:buNone/>
              <a:defRPr sz="2200" b="1"/>
            </a:lvl2pPr>
            <a:lvl3pPr marL="1005751" indent="0">
              <a:buNone/>
              <a:defRPr sz="2000" b="1"/>
            </a:lvl3pPr>
            <a:lvl4pPr marL="1508628" indent="0">
              <a:buNone/>
              <a:defRPr sz="1800" b="1"/>
            </a:lvl4pPr>
            <a:lvl5pPr marL="2011502" indent="0">
              <a:buNone/>
              <a:defRPr sz="1800" b="1"/>
            </a:lvl5pPr>
            <a:lvl6pPr marL="2514380" indent="0">
              <a:buNone/>
              <a:defRPr sz="1800" b="1"/>
            </a:lvl6pPr>
            <a:lvl7pPr marL="3017253" indent="0">
              <a:buNone/>
              <a:defRPr sz="1800" b="1"/>
            </a:lvl7pPr>
            <a:lvl8pPr marL="3520121" indent="0">
              <a:buNone/>
              <a:defRPr sz="1800" b="1"/>
            </a:lvl8pPr>
            <a:lvl9pPr marL="4023003"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4031" y="2397397"/>
            <a:ext cx="4454027"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0818" y="1692179"/>
            <a:ext cx="4455776" cy="705219"/>
          </a:xfrm>
        </p:spPr>
        <p:txBody>
          <a:bodyPr anchor="b"/>
          <a:lstStyle>
            <a:lvl1pPr marL="0" indent="0">
              <a:buNone/>
              <a:defRPr sz="2600" b="1"/>
            </a:lvl1pPr>
            <a:lvl2pPr marL="502873" indent="0">
              <a:buNone/>
              <a:defRPr sz="2200" b="1"/>
            </a:lvl2pPr>
            <a:lvl3pPr marL="1005751" indent="0">
              <a:buNone/>
              <a:defRPr sz="2000" b="1"/>
            </a:lvl3pPr>
            <a:lvl4pPr marL="1508628" indent="0">
              <a:buNone/>
              <a:defRPr sz="1800" b="1"/>
            </a:lvl4pPr>
            <a:lvl5pPr marL="2011502" indent="0">
              <a:buNone/>
              <a:defRPr sz="1800" b="1"/>
            </a:lvl5pPr>
            <a:lvl6pPr marL="2514380" indent="0">
              <a:buNone/>
              <a:defRPr sz="1800" b="1"/>
            </a:lvl6pPr>
            <a:lvl7pPr marL="3017253" indent="0">
              <a:buNone/>
              <a:defRPr sz="1800" b="1"/>
            </a:lvl7pPr>
            <a:lvl8pPr marL="3520121" indent="0">
              <a:buNone/>
              <a:defRPr sz="1800" b="1"/>
            </a:lvl8pPr>
            <a:lvl9pPr marL="4023003"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20818" y="2397397"/>
            <a:ext cx="4455776"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1/13/2014</a:t>
            </a:r>
            <a:endParaRPr lang="en-US" dirty="0"/>
          </a:p>
        </p:txBody>
      </p:sp>
      <p:sp>
        <p:nvSpPr>
          <p:cNvPr id="8" name="Footer Placeholder 7"/>
          <p:cNvSpPr>
            <a:spLocks noGrp="1"/>
          </p:cNvSpPr>
          <p:nvPr>
            <p:ph type="ftr" sz="quarter" idx="11"/>
          </p:nvPr>
        </p:nvSpPr>
        <p:spPr/>
        <p:txBody>
          <a:bodyPr/>
          <a:lstStyle/>
          <a:p>
            <a:r>
              <a:rPr lang="en-US" dirty="0" smtClean="0"/>
              <a:t>For Internal Use Only - Do Not Distribute</a:t>
            </a:r>
            <a:endParaRPr lang="en-US" dirty="0"/>
          </a:p>
        </p:txBody>
      </p:sp>
      <p:sp>
        <p:nvSpPr>
          <p:cNvPr id="9" name="Slide Number Placeholder 8"/>
          <p:cNvSpPr>
            <a:spLocks noGrp="1"/>
          </p:cNvSpPr>
          <p:nvPr>
            <p:ph type="sldNum" sz="quarter" idx="12"/>
          </p:nvPr>
        </p:nvSpPr>
        <p:spPr/>
        <p:txBody>
          <a:bodyPr/>
          <a:lstStyle/>
          <a:p>
            <a:fld id="{94C9FC07-3B16-44AA-98FA-3EABEEF7E759}" type="slidenum">
              <a:rPr lang="en-US" smtClean="0"/>
              <a:t>‹#›</a:t>
            </a:fld>
            <a:endParaRPr lang="en-US" dirty="0"/>
          </a:p>
        </p:txBody>
      </p:sp>
    </p:spTree>
    <p:extLst>
      <p:ext uri="{BB962C8B-B14F-4D97-AF65-F5344CB8AC3E}">
        <p14:creationId xmlns:p14="http://schemas.microsoft.com/office/powerpoint/2010/main" val="50166441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1/13/2014</a:t>
            </a:r>
            <a:endParaRPr lang="en-US" dirty="0"/>
          </a:p>
        </p:txBody>
      </p:sp>
      <p:sp>
        <p:nvSpPr>
          <p:cNvPr id="4" name="Footer Placeholder 3"/>
          <p:cNvSpPr>
            <a:spLocks noGrp="1"/>
          </p:cNvSpPr>
          <p:nvPr>
            <p:ph type="ftr" sz="quarter" idx="11"/>
          </p:nvPr>
        </p:nvSpPr>
        <p:spPr/>
        <p:txBody>
          <a:bodyPr/>
          <a:lstStyle/>
          <a:p>
            <a:r>
              <a:rPr lang="en-US" dirty="0" smtClean="0"/>
              <a:t>For Internal Use Only - Do Not Distribute</a:t>
            </a:r>
            <a:endParaRPr lang="en-US" dirty="0"/>
          </a:p>
        </p:txBody>
      </p:sp>
      <p:sp>
        <p:nvSpPr>
          <p:cNvPr id="5" name="Slide Number Placeholder 4"/>
          <p:cNvSpPr>
            <a:spLocks noGrp="1"/>
          </p:cNvSpPr>
          <p:nvPr>
            <p:ph type="sldNum" sz="quarter" idx="12"/>
          </p:nvPr>
        </p:nvSpPr>
        <p:spPr/>
        <p:txBody>
          <a:bodyPr/>
          <a:lstStyle/>
          <a:p>
            <a:fld id="{94C9FC07-3B16-44AA-98FA-3EABEEF7E759}" type="slidenum">
              <a:rPr lang="en-US" smtClean="0"/>
              <a:t>‹#›</a:t>
            </a:fld>
            <a:endParaRPr lang="en-US" dirty="0"/>
          </a:p>
        </p:txBody>
      </p:sp>
    </p:spTree>
    <p:extLst>
      <p:ext uri="{BB962C8B-B14F-4D97-AF65-F5344CB8AC3E}">
        <p14:creationId xmlns:p14="http://schemas.microsoft.com/office/powerpoint/2010/main" val="190184213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1/13/2014</a:t>
            </a:r>
            <a:endParaRPr lang="en-US" dirty="0"/>
          </a:p>
        </p:txBody>
      </p:sp>
      <p:sp>
        <p:nvSpPr>
          <p:cNvPr id="3" name="Footer Placeholder 2"/>
          <p:cNvSpPr>
            <a:spLocks noGrp="1"/>
          </p:cNvSpPr>
          <p:nvPr>
            <p:ph type="ftr" sz="quarter" idx="11"/>
          </p:nvPr>
        </p:nvSpPr>
        <p:spPr/>
        <p:txBody>
          <a:bodyPr/>
          <a:lstStyle/>
          <a:p>
            <a:r>
              <a:rPr lang="en-US" dirty="0" smtClean="0"/>
              <a:t>For Internal Use Only - Do Not Distribute</a:t>
            </a:r>
            <a:endParaRPr lang="en-US" dirty="0"/>
          </a:p>
        </p:txBody>
      </p:sp>
      <p:sp>
        <p:nvSpPr>
          <p:cNvPr id="4" name="Slide Number Placeholder 3"/>
          <p:cNvSpPr>
            <a:spLocks noGrp="1"/>
          </p:cNvSpPr>
          <p:nvPr>
            <p:ph type="sldNum" sz="quarter" idx="12"/>
          </p:nvPr>
        </p:nvSpPr>
        <p:spPr/>
        <p:txBody>
          <a:bodyPr/>
          <a:lstStyle/>
          <a:p>
            <a:fld id="{94C9FC07-3B16-44AA-98FA-3EABEEF7E759}" type="slidenum">
              <a:rPr lang="en-US" smtClean="0"/>
              <a:t>‹#›</a:t>
            </a:fld>
            <a:endParaRPr lang="en-US" dirty="0"/>
          </a:p>
        </p:txBody>
      </p:sp>
    </p:spTree>
    <p:extLst>
      <p:ext uri="{BB962C8B-B14F-4D97-AF65-F5344CB8AC3E}">
        <p14:creationId xmlns:p14="http://schemas.microsoft.com/office/powerpoint/2010/main" val="130794271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034" y="300987"/>
            <a:ext cx="3316456" cy="1280945"/>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41249" y="301011"/>
            <a:ext cx="5635349" cy="6451973"/>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034" y="1581937"/>
            <a:ext cx="3316456" cy="5171028"/>
          </a:xfrm>
        </p:spPr>
        <p:txBody>
          <a:bodyPr/>
          <a:lstStyle>
            <a:lvl1pPr marL="0" indent="0">
              <a:buNone/>
              <a:defRPr sz="1500"/>
            </a:lvl1pPr>
            <a:lvl2pPr marL="502873" indent="0">
              <a:buNone/>
              <a:defRPr sz="1300"/>
            </a:lvl2pPr>
            <a:lvl3pPr marL="1005751" indent="0">
              <a:buNone/>
              <a:defRPr sz="1100"/>
            </a:lvl3pPr>
            <a:lvl4pPr marL="1508628" indent="0">
              <a:buNone/>
              <a:defRPr sz="1000"/>
            </a:lvl4pPr>
            <a:lvl5pPr marL="2011502" indent="0">
              <a:buNone/>
              <a:defRPr sz="1000"/>
            </a:lvl5pPr>
            <a:lvl6pPr marL="2514380" indent="0">
              <a:buNone/>
              <a:defRPr sz="1000"/>
            </a:lvl6pPr>
            <a:lvl7pPr marL="3017253" indent="0">
              <a:buNone/>
              <a:defRPr sz="1000"/>
            </a:lvl7pPr>
            <a:lvl8pPr marL="3520121" indent="0">
              <a:buNone/>
              <a:defRPr sz="1000"/>
            </a:lvl8pPr>
            <a:lvl9pPr marL="40230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1/13/2014</a:t>
            </a:r>
            <a:endParaRPr lang="en-US" dirty="0"/>
          </a:p>
        </p:txBody>
      </p:sp>
      <p:sp>
        <p:nvSpPr>
          <p:cNvPr id="6" name="Footer Placeholder 5"/>
          <p:cNvSpPr>
            <a:spLocks noGrp="1"/>
          </p:cNvSpPr>
          <p:nvPr>
            <p:ph type="ftr" sz="quarter" idx="11"/>
          </p:nvPr>
        </p:nvSpPr>
        <p:spPr/>
        <p:txBody>
          <a:bodyPr/>
          <a:lstStyle/>
          <a:p>
            <a:r>
              <a:rPr lang="en-US" dirty="0" smtClean="0"/>
              <a:t>For Internal Use Only - Do Not Distribute</a:t>
            </a:r>
            <a:endParaRPr lang="en-US" dirty="0"/>
          </a:p>
        </p:txBody>
      </p:sp>
      <p:sp>
        <p:nvSpPr>
          <p:cNvPr id="7" name="Slide Number Placeholder 6"/>
          <p:cNvSpPr>
            <a:spLocks noGrp="1"/>
          </p:cNvSpPr>
          <p:nvPr>
            <p:ph type="sldNum" sz="quarter" idx="12"/>
          </p:nvPr>
        </p:nvSpPr>
        <p:spPr/>
        <p:txBody>
          <a:bodyPr/>
          <a:lstStyle/>
          <a:p>
            <a:fld id="{94C9FC07-3B16-44AA-98FA-3EABEEF7E759}" type="slidenum">
              <a:rPr lang="en-US" smtClean="0"/>
              <a:t>‹#›</a:t>
            </a:fld>
            <a:endParaRPr lang="en-US" dirty="0"/>
          </a:p>
        </p:txBody>
      </p:sp>
    </p:spTree>
    <p:extLst>
      <p:ext uri="{BB962C8B-B14F-4D97-AF65-F5344CB8AC3E}">
        <p14:creationId xmlns:p14="http://schemas.microsoft.com/office/powerpoint/2010/main" val="528874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5873" y="5291772"/>
            <a:ext cx="6048375" cy="624724"/>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5873" y="675471"/>
            <a:ext cx="6048375" cy="4535805"/>
          </a:xfrm>
        </p:spPr>
        <p:txBody>
          <a:bodyPr/>
          <a:lstStyle>
            <a:lvl1pPr marL="0" indent="0">
              <a:buNone/>
              <a:defRPr sz="3500"/>
            </a:lvl1pPr>
            <a:lvl2pPr marL="502978" indent="0">
              <a:buNone/>
              <a:defRPr sz="3100"/>
            </a:lvl2pPr>
            <a:lvl3pPr marL="1005960" indent="0">
              <a:buNone/>
              <a:defRPr sz="2600"/>
            </a:lvl3pPr>
            <a:lvl4pPr marL="1508941" indent="0">
              <a:buNone/>
              <a:defRPr sz="2200"/>
            </a:lvl4pPr>
            <a:lvl5pPr marL="2011919" indent="0">
              <a:buNone/>
              <a:defRPr sz="2200"/>
            </a:lvl5pPr>
            <a:lvl6pPr marL="2514901" indent="0">
              <a:buNone/>
              <a:defRPr sz="2200"/>
            </a:lvl6pPr>
            <a:lvl7pPr marL="3017879" indent="0">
              <a:buNone/>
              <a:defRPr sz="2200"/>
            </a:lvl7pPr>
            <a:lvl8pPr marL="3520851" indent="0">
              <a:buNone/>
              <a:defRPr sz="2200"/>
            </a:lvl8pPr>
            <a:lvl9pPr marL="4023837" indent="0">
              <a:buNone/>
              <a:defRPr sz="2200"/>
            </a:lvl9pPr>
          </a:lstStyle>
          <a:p>
            <a:r>
              <a:rPr lang="en-US" dirty="0" smtClean="0"/>
              <a:t>Click icon to add picture</a:t>
            </a:r>
            <a:endParaRPr lang="en-US" dirty="0"/>
          </a:p>
        </p:txBody>
      </p:sp>
      <p:sp>
        <p:nvSpPr>
          <p:cNvPr id="4" name="Text Placeholder 3"/>
          <p:cNvSpPr>
            <a:spLocks noGrp="1"/>
          </p:cNvSpPr>
          <p:nvPr>
            <p:ph type="body" sz="half" idx="2"/>
          </p:nvPr>
        </p:nvSpPr>
        <p:spPr>
          <a:xfrm>
            <a:off x="1975873" y="5916496"/>
            <a:ext cx="6048375" cy="887211"/>
          </a:xfrm>
        </p:spPr>
        <p:txBody>
          <a:bodyPr/>
          <a:lstStyle>
            <a:lvl1pPr marL="0" indent="0">
              <a:buNone/>
              <a:defRPr sz="1500"/>
            </a:lvl1pPr>
            <a:lvl2pPr marL="502978" indent="0">
              <a:buNone/>
              <a:defRPr sz="1300"/>
            </a:lvl2pPr>
            <a:lvl3pPr marL="1005960" indent="0">
              <a:buNone/>
              <a:defRPr sz="1100"/>
            </a:lvl3pPr>
            <a:lvl4pPr marL="1508941" indent="0">
              <a:buNone/>
              <a:defRPr sz="1000"/>
            </a:lvl4pPr>
            <a:lvl5pPr marL="2011919" indent="0">
              <a:buNone/>
              <a:defRPr sz="1000"/>
            </a:lvl5pPr>
            <a:lvl6pPr marL="2514901" indent="0">
              <a:buNone/>
              <a:defRPr sz="1000"/>
            </a:lvl6pPr>
            <a:lvl7pPr marL="3017879" indent="0">
              <a:buNone/>
              <a:defRPr sz="1000"/>
            </a:lvl7pPr>
            <a:lvl8pPr marL="3520851" indent="0">
              <a:buNone/>
              <a:defRPr sz="1000"/>
            </a:lvl8pPr>
            <a:lvl9pPr marL="4023837" indent="0">
              <a:buNone/>
              <a:defRPr sz="1000"/>
            </a:lvl9pPr>
          </a:lstStyle>
          <a:p>
            <a:pPr lvl="0"/>
            <a:r>
              <a:rPr lang="en-US" smtClean="0"/>
              <a:t>Click to edit Master text styles</a:t>
            </a:r>
          </a:p>
        </p:txBody>
      </p:sp>
      <p:sp>
        <p:nvSpPr>
          <p:cNvPr id="8" name="Date Placeholder 7"/>
          <p:cNvSpPr>
            <a:spLocks noGrp="1"/>
          </p:cNvSpPr>
          <p:nvPr>
            <p:ph type="dt" sz="half" idx="10"/>
          </p:nvPr>
        </p:nvSpPr>
        <p:spPr/>
        <p:txBody>
          <a:bodyPr/>
          <a:lstStyle/>
          <a:p>
            <a:r>
              <a:rPr lang="en-US" dirty="0" smtClean="0"/>
              <a:t>1/13/2014</a:t>
            </a:r>
            <a:endParaRPr lang="en-US" dirty="0"/>
          </a:p>
        </p:txBody>
      </p:sp>
      <p:sp>
        <p:nvSpPr>
          <p:cNvPr id="9" name="Footer Placeholder 8"/>
          <p:cNvSpPr>
            <a:spLocks noGrp="1"/>
          </p:cNvSpPr>
          <p:nvPr>
            <p:ph type="ftr" sz="quarter" idx="11"/>
          </p:nvPr>
        </p:nvSpPr>
        <p:spPr/>
        <p:txBody>
          <a:bodyPr/>
          <a:lstStyle/>
          <a:p>
            <a:r>
              <a:rPr lang="en-US" dirty="0" smtClean="0"/>
              <a:t>For Internal Use Only - Do Not Distribute</a:t>
            </a:r>
            <a:endParaRPr lang="en-US" dirty="0"/>
          </a:p>
        </p:txBody>
      </p:sp>
      <p:sp>
        <p:nvSpPr>
          <p:cNvPr id="10" name="Slide Number Placeholder 9"/>
          <p:cNvSpPr>
            <a:spLocks noGrp="1"/>
          </p:cNvSpPr>
          <p:nvPr>
            <p:ph type="sldNum" sz="quarter" idx="12"/>
          </p:nvPr>
        </p:nvSpPr>
        <p:spPr/>
        <p:txBody>
          <a:bodyPr/>
          <a:lstStyle/>
          <a:p>
            <a:fld id="{BE4285A1-136C-4413-949F-19245AC59EDF}" type="slidenum">
              <a:rPr lang="en-US" smtClean="0"/>
              <a:pPr/>
              <a:t>‹#›</a:t>
            </a:fld>
            <a:endParaRPr lang="en-US" dirty="0"/>
          </a:p>
        </p:txBody>
      </p:sp>
    </p:spTree>
    <p:extLst>
      <p:ext uri="{BB962C8B-B14F-4D97-AF65-F5344CB8AC3E}">
        <p14:creationId xmlns:p14="http://schemas.microsoft.com/office/powerpoint/2010/main" val="270470023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5873" y="5291772"/>
            <a:ext cx="6048375" cy="624724"/>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5873" y="675471"/>
            <a:ext cx="6048375" cy="4535805"/>
          </a:xfrm>
        </p:spPr>
        <p:txBody>
          <a:bodyPr/>
          <a:lstStyle>
            <a:lvl1pPr marL="0" indent="0">
              <a:buNone/>
              <a:defRPr sz="3500"/>
            </a:lvl1pPr>
            <a:lvl2pPr marL="502873" indent="0">
              <a:buNone/>
              <a:defRPr sz="3100"/>
            </a:lvl2pPr>
            <a:lvl3pPr marL="1005751" indent="0">
              <a:buNone/>
              <a:defRPr sz="2600"/>
            </a:lvl3pPr>
            <a:lvl4pPr marL="1508628" indent="0">
              <a:buNone/>
              <a:defRPr sz="2200"/>
            </a:lvl4pPr>
            <a:lvl5pPr marL="2011502" indent="0">
              <a:buNone/>
              <a:defRPr sz="2200"/>
            </a:lvl5pPr>
            <a:lvl6pPr marL="2514380" indent="0">
              <a:buNone/>
              <a:defRPr sz="2200"/>
            </a:lvl6pPr>
            <a:lvl7pPr marL="3017253" indent="0">
              <a:buNone/>
              <a:defRPr sz="2200"/>
            </a:lvl7pPr>
            <a:lvl8pPr marL="3520121" indent="0">
              <a:buNone/>
              <a:defRPr sz="2200"/>
            </a:lvl8pPr>
            <a:lvl9pPr marL="4023003" indent="0">
              <a:buNone/>
              <a:defRPr sz="2200"/>
            </a:lvl9pPr>
          </a:lstStyle>
          <a:p>
            <a:r>
              <a:rPr lang="en-US" dirty="0" smtClean="0"/>
              <a:t>Click icon to add picture</a:t>
            </a:r>
            <a:endParaRPr lang="en-US" dirty="0"/>
          </a:p>
        </p:txBody>
      </p:sp>
      <p:sp>
        <p:nvSpPr>
          <p:cNvPr id="4" name="Text Placeholder 3"/>
          <p:cNvSpPr>
            <a:spLocks noGrp="1"/>
          </p:cNvSpPr>
          <p:nvPr>
            <p:ph type="body" sz="half" idx="2"/>
          </p:nvPr>
        </p:nvSpPr>
        <p:spPr>
          <a:xfrm>
            <a:off x="1975873" y="5916496"/>
            <a:ext cx="6048375" cy="887211"/>
          </a:xfrm>
        </p:spPr>
        <p:txBody>
          <a:bodyPr/>
          <a:lstStyle>
            <a:lvl1pPr marL="0" indent="0">
              <a:buNone/>
              <a:defRPr sz="1500"/>
            </a:lvl1pPr>
            <a:lvl2pPr marL="502873" indent="0">
              <a:buNone/>
              <a:defRPr sz="1300"/>
            </a:lvl2pPr>
            <a:lvl3pPr marL="1005751" indent="0">
              <a:buNone/>
              <a:defRPr sz="1100"/>
            </a:lvl3pPr>
            <a:lvl4pPr marL="1508628" indent="0">
              <a:buNone/>
              <a:defRPr sz="1000"/>
            </a:lvl4pPr>
            <a:lvl5pPr marL="2011502" indent="0">
              <a:buNone/>
              <a:defRPr sz="1000"/>
            </a:lvl5pPr>
            <a:lvl6pPr marL="2514380" indent="0">
              <a:buNone/>
              <a:defRPr sz="1000"/>
            </a:lvl6pPr>
            <a:lvl7pPr marL="3017253" indent="0">
              <a:buNone/>
              <a:defRPr sz="1000"/>
            </a:lvl7pPr>
            <a:lvl8pPr marL="3520121" indent="0">
              <a:buNone/>
              <a:defRPr sz="1000"/>
            </a:lvl8pPr>
            <a:lvl9pPr marL="40230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1/13/2014</a:t>
            </a:r>
            <a:endParaRPr lang="en-US" dirty="0"/>
          </a:p>
        </p:txBody>
      </p:sp>
      <p:sp>
        <p:nvSpPr>
          <p:cNvPr id="6" name="Footer Placeholder 5"/>
          <p:cNvSpPr>
            <a:spLocks noGrp="1"/>
          </p:cNvSpPr>
          <p:nvPr>
            <p:ph type="ftr" sz="quarter" idx="11"/>
          </p:nvPr>
        </p:nvSpPr>
        <p:spPr/>
        <p:txBody>
          <a:bodyPr/>
          <a:lstStyle/>
          <a:p>
            <a:r>
              <a:rPr lang="en-US" dirty="0" smtClean="0"/>
              <a:t>For Internal Use Only - Do Not Distribute</a:t>
            </a:r>
            <a:endParaRPr lang="en-US" dirty="0"/>
          </a:p>
        </p:txBody>
      </p:sp>
      <p:sp>
        <p:nvSpPr>
          <p:cNvPr id="7" name="Slide Number Placeholder 6"/>
          <p:cNvSpPr>
            <a:spLocks noGrp="1"/>
          </p:cNvSpPr>
          <p:nvPr>
            <p:ph type="sldNum" sz="quarter" idx="12"/>
          </p:nvPr>
        </p:nvSpPr>
        <p:spPr/>
        <p:txBody>
          <a:bodyPr/>
          <a:lstStyle/>
          <a:p>
            <a:fld id="{94C9FC07-3B16-44AA-98FA-3EABEEF7E759}" type="slidenum">
              <a:rPr lang="en-US" smtClean="0"/>
              <a:t>‹#›</a:t>
            </a:fld>
            <a:endParaRPr lang="en-US" dirty="0"/>
          </a:p>
        </p:txBody>
      </p:sp>
    </p:spTree>
    <p:extLst>
      <p:ext uri="{BB962C8B-B14F-4D97-AF65-F5344CB8AC3E}">
        <p14:creationId xmlns:p14="http://schemas.microsoft.com/office/powerpoint/2010/main" val="15458170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1/13/2014</a:t>
            </a:r>
            <a:endParaRPr lang="en-US" dirty="0"/>
          </a:p>
        </p:txBody>
      </p:sp>
      <p:sp>
        <p:nvSpPr>
          <p:cNvPr id="5" name="Footer Placeholder 4"/>
          <p:cNvSpPr>
            <a:spLocks noGrp="1"/>
          </p:cNvSpPr>
          <p:nvPr>
            <p:ph type="ftr" sz="quarter" idx="11"/>
          </p:nvPr>
        </p:nvSpPr>
        <p:spPr/>
        <p:txBody>
          <a:bodyPr/>
          <a:lstStyle/>
          <a:p>
            <a:r>
              <a:rPr lang="en-US" dirty="0" smtClean="0"/>
              <a:t>For Internal Use Only - Do Not Distribute</a:t>
            </a:r>
            <a:endParaRPr lang="en-US" dirty="0"/>
          </a:p>
        </p:txBody>
      </p:sp>
      <p:sp>
        <p:nvSpPr>
          <p:cNvPr id="6" name="Slide Number Placeholder 5"/>
          <p:cNvSpPr>
            <a:spLocks noGrp="1"/>
          </p:cNvSpPr>
          <p:nvPr>
            <p:ph type="sldNum" sz="quarter" idx="12"/>
          </p:nvPr>
        </p:nvSpPr>
        <p:spPr/>
        <p:txBody>
          <a:bodyPr/>
          <a:lstStyle/>
          <a:p>
            <a:fld id="{94C9FC07-3B16-44AA-98FA-3EABEEF7E759}" type="slidenum">
              <a:rPr lang="en-US" smtClean="0"/>
              <a:t>‹#›</a:t>
            </a:fld>
            <a:endParaRPr lang="en-US" dirty="0"/>
          </a:p>
        </p:txBody>
      </p:sp>
    </p:spTree>
    <p:extLst>
      <p:ext uri="{BB962C8B-B14F-4D97-AF65-F5344CB8AC3E}">
        <p14:creationId xmlns:p14="http://schemas.microsoft.com/office/powerpoint/2010/main" val="23024452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4" y="302761"/>
            <a:ext cx="2268141" cy="64502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031" y="302761"/>
            <a:ext cx="6636411" cy="64502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1/13/2014</a:t>
            </a:r>
            <a:endParaRPr lang="en-US" dirty="0"/>
          </a:p>
        </p:txBody>
      </p:sp>
      <p:sp>
        <p:nvSpPr>
          <p:cNvPr id="5" name="Footer Placeholder 4"/>
          <p:cNvSpPr>
            <a:spLocks noGrp="1"/>
          </p:cNvSpPr>
          <p:nvPr>
            <p:ph type="ftr" sz="quarter" idx="11"/>
          </p:nvPr>
        </p:nvSpPr>
        <p:spPr/>
        <p:txBody>
          <a:bodyPr/>
          <a:lstStyle/>
          <a:p>
            <a:r>
              <a:rPr lang="en-US" dirty="0" smtClean="0"/>
              <a:t>For Internal Use Only - Do Not Distribute</a:t>
            </a:r>
            <a:endParaRPr lang="en-US" dirty="0"/>
          </a:p>
        </p:txBody>
      </p:sp>
      <p:sp>
        <p:nvSpPr>
          <p:cNvPr id="6" name="Slide Number Placeholder 5"/>
          <p:cNvSpPr>
            <a:spLocks noGrp="1"/>
          </p:cNvSpPr>
          <p:nvPr>
            <p:ph type="sldNum" sz="quarter" idx="12"/>
          </p:nvPr>
        </p:nvSpPr>
        <p:spPr/>
        <p:txBody>
          <a:bodyPr/>
          <a:lstStyle/>
          <a:p>
            <a:fld id="{94C9FC07-3B16-44AA-98FA-3EABEEF7E759}" type="slidenum">
              <a:rPr lang="en-US" smtClean="0"/>
              <a:t>‹#›</a:t>
            </a:fld>
            <a:endParaRPr lang="en-US" dirty="0"/>
          </a:p>
        </p:txBody>
      </p:sp>
    </p:spTree>
    <p:extLst>
      <p:ext uri="{BB962C8B-B14F-4D97-AF65-F5344CB8AC3E}">
        <p14:creationId xmlns:p14="http://schemas.microsoft.com/office/powerpoint/2010/main" val="2141567104"/>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5" name="Picture 2" descr="Ocean surface hea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6151" y="335985"/>
            <a:ext cx="7476464" cy="79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512094" y="4283818"/>
            <a:ext cx="7056438" cy="1931917"/>
          </a:xfrm>
        </p:spPr>
        <p:txBody>
          <a:bodyPr anchor="ctr"/>
          <a:lstStyle>
            <a:lvl1pPr marL="0" indent="0" algn="ctr">
              <a:buNone/>
              <a:defRPr/>
            </a:lvl1pPr>
            <a:lvl2pPr marL="503187" indent="0" algn="ctr">
              <a:buNone/>
              <a:defRPr/>
            </a:lvl2pPr>
            <a:lvl3pPr marL="1006377" indent="0" algn="ctr">
              <a:buNone/>
              <a:defRPr/>
            </a:lvl3pPr>
            <a:lvl4pPr marL="1509567" indent="0" algn="ctr">
              <a:buNone/>
              <a:defRPr/>
            </a:lvl4pPr>
            <a:lvl5pPr marL="2012754" indent="0" algn="ctr">
              <a:buNone/>
              <a:defRPr/>
            </a:lvl5pPr>
            <a:lvl6pPr marL="2515944" indent="0" algn="ctr">
              <a:buNone/>
              <a:defRPr/>
            </a:lvl6pPr>
            <a:lvl7pPr marL="3019131" indent="0" algn="ctr">
              <a:buNone/>
              <a:defRPr/>
            </a:lvl7pPr>
            <a:lvl8pPr marL="3522311" indent="0" algn="ctr">
              <a:buNone/>
              <a:defRPr/>
            </a:lvl8pPr>
            <a:lvl9pPr marL="4025507" indent="0" algn="ctr">
              <a:buNone/>
              <a:defRPr/>
            </a:lvl9pPr>
          </a:lstStyle>
          <a:p>
            <a:r>
              <a:rPr lang="en-US" smtClean="0"/>
              <a:t>Click to edit Master subtitle style</a:t>
            </a:r>
            <a:endParaRPr lang="en-US" dirty="0"/>
          </a:p>
        </p:txBody>
      </p:sp>
      <p:sp>
        <p:nvSpPr>
          <p:cNvPr id="10" name="Text Placeholder 9"/>
          <p:cNvSpPr>
            <a:spLocks noGrp="1"/>
          </p:cNvSpPr>
          <p:nvPr>
            <p:ph type="body" sz="quarter" idx="13"/>
          </p:nvPr>
        </p:nvSpPr>
        <p:spPr>
          <a:xfrm>
            <a:off x="2436151" y="335985"/>
            <a:ext cx="7476464" cy="797966"/>
          </a:xfrm>
        </p:spPr>
        <p:txBody>
          <a:bodyPr anchor="ctr"/>
          <a:lstStyle>
            <a:lvl1pPr marL="0" indent="0" algn="ctr">
              <a:spcBef>
                <a:spcPts val="0"/>
              </a:spcBef>
              <a:buNone/>
              <a:defRPr sz="2600" b="1" baseline="0">
                <a:solidFill>
                  <a:schemeClr val="bg1"/>
                </a:solidFill>
              </a:defRPr>
            </a:lvl1pPr>
          </a:lstStyle>
          <a:p>
            <a:pPr lvl="0"/>
            <a:r>
              <a:rPr lang="en-US" dirty="0" smtClean="0"/>
              <a:t>Click to edit Master text styles</a:t>
            </a:r>
          </a:p>
        </p:txBody>
      </p:sp>
      <p:sp>
        <p:nvSpPr>
          <p:cNvPr id="11" name="Title 1"/>
          <p:cNvSpPr>
            <a:spLocks noGrp="1"/>
          </p:cNvSpPr>
          <p:nvPr>
            <p:ph type="ctrTitle"/>
          </p:nvPr>
        </p:nvSpPr>
        <p:spPr>
          <a:xfrm>
            <a:off x="756047" y="2348403"/>
            <a:ext cx="8568531" cy="1620430"/>
          </a:xfrm>
        </p:spPr>
        <p:txBody>
          <a:bodyPr>
            <a:normAutofit/>
          </a:bodyPr>
          <a:lstStyle>
            <a:lvl1pPr>
              <a:defRPr sz="4000">
                <a:solidFill>
                  <a:schemeClr val="tx1"/>
                </a:solidFill>
              </a:defRPr>
            </a:lvl1pPr>
          </a:lstStyle>
          <a:p>
            <a:r>
              <a:rPr lang="en-US" smtClean="0"/>
              <a:t>Click to edit Master title style</a:t>
            </a:r>
            <a:endParaRPr lang="en-US" dirty="0"/>
          </a:p>
        </p:txBody>
      </p:sp>
      <p:sp>
        <p:nvSpPr>
          <p:cNvPr id="6" name="Date Placeholder 1"/>
          <p:cNvSpPr>
            <a:spLocks noGrp="1"/>
          </p:cNvSpPr>
          <p:nvPr>
            <p:ph type="dt" sz="half" idx="14"/>
          </p:nvPr>
        </p:nvSpPr>
        <p:spPr/>
        <p:txBody>
          <a:bodyPr/>
          <a:lstStyle>
            <a:lvl1pPr>
              <a:defRPr/>
            </a:lvl1pPr>
          </a:lstStyle>
          <a:p>
            <a:pPr>
              <a:defRPr/>
            </a:pPr>
            <a:r>
              <a:rPr lang="en-US" dirty="0" smtClean="0">
                <a:solidFill>
                  <a:srgbClr val="000000">
                    <a:tint val="75000"/>
                  </a:srgbClr>
                </a:solidFill>
              </a:rPr>
              <a:t>1/13/2014</a:t>
            </a:r>
            <a:endParaRPr lang="en-US" dirty="0">
              <a:solidFill>
                <a:srgbClr val="000000">
                  <a:tint val="75000"/>
                </a:srgbClr>
              </a:solidFill>
            </a:endParaRPr>
          </a:p>
        </p:txBody>
      </p:sp>
      <p:sp>
        <p:nvSpPr>
          <p:cNvPr id="7" name="Footer Placeholder 7"/>
          <p:cNvSpPr>
            <a:spLocks noGrp="1"/>
          </p:cNvSpPr>
          <p:nvPr>
            <p:ph type="ftr" sz="quarter" idx="15"/>
          </p:nvPr>
        </p:nvSpPr>
        <p:spPr/>
        <p:txBody>
          <a:bodyPr/>
          <a:lstStyle>
            <a:lvl1pPr>
              <a:defRPr/>
            </a:lvl1pPr>
          </a:lstStyle>
          <a:p>
            <a:pPr>
              <a:defRPr/>
            </a:pPr>
            <a:r>
              <a:rPr lang="en-US" dirty="0"/>
              <a:t>For Internal Use Only - Do Not Distribute</a:t>
            </a:r>
          </a:p>
        </p:txBody>
      </p:sp>
      <p:sp>
        <p:nvSpPr>
          <p:cNvPr id="8" name="Slide Number Placeholder 8"/>
          <p:cNvSpPr>
            <a:spLocks noGrp="1"/>
          </p:cNvSpPr>
          <p:nvPr>
            <p:ph type="sldNum" sz="quarter" idx="16"/>
          </p:nvPr>
        </p:nvSpPr>
        <p:spPr/>
        <p:txBody>
          <a:bodyPr/>
          <a:lstStyle>
            <a:lvl1pPr>
              <a:defRPr/>
            </a:lvl1pPr>
          </a:lstStyle>
          <a:p>
            <a:pPr>
              <a:defRPr/>
            </a:pPr>
            <a:fld id="{0B827B63-A6BE-455E-BDA8-4B50D4004EF8}"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4086699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pPr lvl="0"/>
            <a:r>
              <a:rPr lang="en-US" dirty="0" smtClean="0"/>
              <a:t>Click to edit Master title style</a:t>
            </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2"/>
          <p:cNvSpPr>
            <a:spLocks noGrp="1"/>
          </p:cNvSpPr>
          <p:nvPr>
            <p:ph type="dt" sz="half" idx="10"/>
          </p:nvPr>
        </p:nvSpPr>
        <p:spPr/>
        <p:txBody>
          <a:bodyPr/>
          <a:lstStyle>
            <a:lvl1pPr>
              <a:defRPr/>
            </a:lvl1pPr>
          </a:lstStyle>
          <a:p>
            <a:pPr>
              <a:defRPr/>
            </a:pPr>
            <a:r>
              <a:rPr lang="en-US" dirty="0" smtClean="0">
                <a:solidFill>
                  <a:srgbClr val="000000">
                    <a:tint val="75000"/>
                  </a:srgbClr>
                </a:solidFill>
              </a:rPr>
              <a:t>1/13/2014</a:t>
            </a:r>
            <a:endParaRPr lang="en-US" dirty="0">
              <a:solidFill>
                <a:srgbClr val="000000">
                  <a:tint val="75000"/>
                </a:srgbClr>
              </a:solidFill>
            </a:endParaRPr>
          </a:p>
        </p:txBody>
      </p:sp>
      <p:sp>
        <p:nvSpPr>
          <p:cNvPr id="5" name="Footer Placeholder 3"/>
          <p:cNvSpPr>
            <a:spLocks noGrp="1"/>
          </p:cNvSpPr>
          <p:nvPr>
            <p:ph type="ftr" sz="quarter" idx="11"/>
          </p:nvPr>
        </p:nvSpPr>
        <p:spPr/>
        <p:txBody>
          <a:bodyPr/>
          <a:lstStyle>
            <a:lvl1pPr>
              <a:defRPr/>
            </a:lvl1pPr>
          </a:lstStyle>
          <a:p>
            <a:pPr>
              <a:defRPr/>
            </a:pPr>
            <a:r>
              <a:rPr lang="en-US" dirty="0"/>
              <a:t>For Internal Use Only - Do Not Distribute</a:t>
            </a:r>
          </a:p>
        </p:txBody>
      </p:sp>
      <p:sp>
        <p:nvSpPr>
          <p:cNvPr id="6" name="Slide Number Placeholder 4"/>
          <p:cNvSpPr>
            <a:spLocks noGrp="1"/>
          </p:cNvSpPr>
          <p:nvPr>
            <p:ph type="sldNum" sz="quarter" idx="12"/>
          </p:nvPr>
        </p:nvSpPr>
        <p:spPr/>
        <p:txBody>
          <a:bodyPr/>
          <a:lstStyle>
            <a:lvl1pPr>
              <a:defRPr/>
            </a:lvl1pPr>
          </a:lstStyle>
          <a:p>
            <a:pPr>
              <a:defRPr/>
            </a:pPr>
            <a:fld id="{9A4A7E6D-9F6A-4629-90CB-A539D68B4974}"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32150620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itle 1"/>
          <p:cNvSpPr txBox="1">
            <a:spLocks/>
          </p:cNvSpPr>
          <p:nvPr/>
        </p:nvSpPr>
        <p:spPr>
          <a:xfrm>
            <a:off x="2436151" y="302737"/>
            <a:ext cx="7476464" cy="831214"/>
          </a:xfrm>
          <a:prstGeom prst="rect">
            <a:avLst/>
          </a:prstGeom>
        </p:spPr>
        <p:txBody>
          <a:bodyPr lIns="100630" tIns="50318" rIns="100630" bIns="50318" anchor="ctr">
            <a:normAutofit/>
          </a:bodyPr>
          <a:lstStyle>
            <a:lvl1pPr algn="ctr" rtl="0" eaLnBrk="1" fontAlgn="base" hangingPunct="1">
              <a:spcBef>
                <a:spcPct val="0"/>
              </a:spcBef>
              <a:spcAft>
                <a:spcPct val="0"/>
              </a:spcAft>
              <a:defRPr sz="2400" b="1" baseline="0">
                <a:solidFill>
                  <a:schemeClr val="bg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defTabSz="912979">
              <a:lnSpc>
                <a:spcPct val="100000"/>
              </a:lnSpc>
              <a:buClrTx/>
              <a:buSzTx/>
              <a:buFontTx/>
              <a:buNone/>
              <a:defRPr/>
            </a:pPr>
            <a:r>
              <a:rPr lang="en-US" dirty="0" smtClean="0">
                <a:solidFill>
                  <a:srgbClr val="FFFFFF"/>
                </a:solidFill>
              </a:rPr>
              <a:t>Click to edit text</a:t>
            </a:r>
          </a:p>
        </p:txBody>
      </p:sp>
      <p:sp>
        <p:nvSpPr>
          <p:cNvPr id="2" name="Title 1"/>
          <p:cNvSpPr>
            <a:spLocks noGrp="1"/>
          </p:cNvSpPr>
          <p:nvPr>
            <p:ph type="title"/>
          </p:nvPr>
        </p:nvSpPr>
        <p:spPr>
          <a:xfrm>
            <a:off x="796300" y="4857808"/>
            <a:ext cx="8568531" cy="1501435"/>
          </a:xfrm>
        </p:spPr>
        <p:txBody>
          <a:bodyPr anchor="t"/>
          <a:lstStyle>
            <a:lvl1pPr algn="l">
              <a:defRPr sz="44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96300" y="3204119"/>
            <a:ext cx="8568531" cy="1653678"/>
          </a:xfrm>
        </p:spPr>
        <p:txBody>
          <a:bodyPr anchor="ctr"/>
          <a:lstStyle>
            <a:lvl1pPr marL="0" indent="0" algn="ctr">
              <a:buNone/>
              <a:defRPr sz="2200">
                <a:solidFill>
                  <a:schemeClr val="tx1">
                    <a:tint val="75000"/>
                  </a:schemeClr>
                </a:solidFill>
              </a:defRPr>
            </a:lvl1pPr>
            <a:lvl2pPr marL="503187" indent="0">
              <a:buNone/>
              <a:defRPr sz="2000">
                <a:solidFill>
                  <a:schemeClr val="tx1">
                    <a:tint val="75000"/>
                  </a:schemeClr>
                </a:solidFill>
              </a:defRPr>
            </a:lvl2pPr>
            <a:lvl3pPr marL="1006377" indent="0">
              <a:buNone/>
              <a:defRPr sz="1800">
                <a:solidFill>
                  <a:schemeClr val="tx1">
                    <a:tint val="75000"/>
                  </a:schemeClr>
                </a:solidFill>
              </a:defRPr>
            </a:lvl3pPr>
            <a:lvl4pPr marL="1509567" indent="0">
              <a:buNone/>
              <a:defRPr sz="1500">
                <a:solidFill>
                  <a:schemeClr val="tx1">
                    <a:tint val="75000"/>
                  </a:schemeClr>
                </a:solidFill>
              </a:defRPr>
            </a:lvl4pPr>
            <a:lvl5pPr marL="2012754" indent="0">
              <a:buNone/>
              <a:defRPr sz="1500">
                <a:solidFill>
                  <a:schemeClr val="tx1">
                    <a:tint val="75000"/>
                  </a:schemeClr>
                </a:solidFill>
              </a:defRPr>
            </a:lvl5pPr>
            <a:lvl6pPr marL="2515944" indent="0">
              <a:buNone/>
              <a:defRPr sz="1500">
                <a:solidFill>
                  <a:schemeClr val="tx1">
                    <a:tint val="75000"/>
                  </a:schemeClr>
                </a:solidFill>
              </a:defRPr>
            </a:lvl6pPr>
            <a:lvl7pPr marL="3019131" indent="0">
              <a:buNone/>
              <a:defRPr sz="1500">
                <a:solidFill>
                  <a:schemeClr val="tx1">
                    <a:tint val="75000"/>
                  </a:schemeClr>
                </a:solidFill>
              </a:defRPr>
            </a:lvl7pPr>
            <a:lvl8pPr marL="3522311" indent="0">
              <a:buNone/>
              <a:defRPr sz="1500">
                <a:solidFill>
                  <a:schemeClr val="tx1">
                    <a:tint val="75000"/>
                  </a:schemeClr>
                </a:solidFill>
              </a:defRPr>
            </a:lvl8pPr>
            <a:lvl9pPr marL="4025507" indent="0">
              <a:buNone/>
              <a:defRPr sz="1500">
                <a:solidFill>
                  <a:schemeClr val="tx1">
                    <a:tint val="75000"/>
                  </a:schemeClr>
                </a:solidFill>
              </a:defRPr>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r>
              <a:rPr lang="en-US" dirty="0" smtClean="0">
                <a:solidFill>
                  <a:srgbClr val="000000">
                    <a:tint val="75000"/>
                  </a:srgbClr>
                </a:solidFill>
              </a:rPr>
              <a:t>1/13/2014</a:t>
            </a:r>
            <a:endParaRPr lang="en-US" dirty="0">
              <a:solidFill>
                <a:srgbClr val="000000">
                  <a:tint val="75000"/>
                </a:srgbClr>
              </a:solidFill>
            </a:endParaRPr>
          </a:p>
        </p:txBody>
      </p:sp>
      <p:sp>
        <p:nvSpPr>
          <p:cNvPr id="6" name="Footer Placeholder 7"/>
          <p:cNvSpPr>
            <a:spLocks noGrp="1"/>
          </p:cNvSpPr>
          <p:nvPr>
            <p:ph type="ftr" sz="quarter" idx="11"/>
          </p:nvPr>
        </p:nvSpPr>
        <p:spPr/>
        <p:txBody>
          <a:bodyPr/>
          <a:lstStyle>
            <a:lvl1pPr>
              <a:defRPr/>
            </a:lvl1pPr>
          </a:lstStyle>
          <a:p>
            <a:pPr>
              <a:defRPr/>
            </a:pPr>
            <a:r>
              <a:rPr lang="en-US" dirty="0"/>
              <a:t>For Internal Use Only - Do Not Distribute</a:t>
            </a:r>
          </a:p>
        </p:txBody>
      </p:sp>
      <p:sp>
        <p:nvSpPr>
          <p:cNvPr id="7" name="Slide Number Placeholder 9"/>
          <p:cNvSpPr>
            <a:spLocks noGrp="1"/>
          </p:cNvSpPr>
          <p:nvPr>
            <p:ph type="sldNum" sz="quarter" idx="12"/>
          </p:nvPr>
        </p:nvSpPr>
        <p:spPr/>
        <p:txBody>
          <a:bodyPr/>
          <a:lstStyle>
            <a:lvl1pPr>
              <a:defRPr/>
            </a:lvl1pPr>
          </a:lstStyle>
          <a:p>
            <a:pPr>
              <a:defRPr/>
            </a:pPr>
            <a:fld id="{6235DAD3-D8D0-403C-9049-6B030B1B117A}"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33234338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4031" y="1692179"/>
            <a:ext cx="4454027" cy="705219"/>
          </a:xfrm>
        </p:spPr>
        <p:txBody>
          <a:bodyPr anchor="b"/>
          <a:lstStyle>
            <a:lvl1pPr marL="0" indent="0">
              <a:buNone/>
              <a:defRPr sz="2600" b="1"/>
            </a:lvl1pPr>
            <a:lvl2pPr marL="503187" indent="0">
              <a:buNone/>
              <a:defRPr sz="2200" b="1"/>
            </a:lvl2pPr>
            <a:lvl3pPr marL="1006377" indent="0">
              <a:buNone/>
              <a:defRPr sz="2000" b="1"/>
            </a:lvl3pPr>
            <a:lvl4pPr marL="1509567" indent="0">
              <a:buNone/>
              <a:defRPr sz="1800" b="1"/>
            </a:lvl4pPr>
            <a:lvl5pPr marL="2012754" indent="0">
              <a:buNone/>
              <a:defRPr sz="1800" b="1"/>
            </a:lvl5pPr>
            <a:lvl6pPr marL="2515944" indent="0">
              <a:buNone/>
              <a:defRPr sz="1800" b="1"/>
            </a:lvl6pPr>
            <a:lvl7pPr marL="3019131" indent="0">
              <a:buNone/>
              <a:defRPr sz="1800" b="1"/>
            </a:lvl7pPr>
            <a:lvl8pPr marL="3522311" indent="0">
              <a:buNone/>
              <a:defRPr sz="1800" b="1"/>
            </a:lvl8pPr>
            <a:lvl9pPr marL="402550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4031" y="2397397"/>
            <a:ext cx="4454027"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0818" y="1692179"/>
            <a:ext cx="4455776" cy="705219"/>
          </a:xfrm>
        </p:spPr>
        <p:txBody>
          <a:bodyPr anchor="b"/>
          <a:lstStyle>
            <a:lvl1pPr marL="0" indent="0">
              <a:buNone/>
              <a:defRPr sz="2600" b="1"/>
            </a:lvl1pPr>
            <a:lvl2pPr marL="503187" indent="0">
              <a:buNone/>
              <a:defRPr sz="2200" b="1"/>
            </a:lvl2pPr>
            <a:lvl3pPr marL="1006377" indent="0">
              <a:buNone/>
              <a:defRPr sz="2000" b="1"/>
            </a:lvl3pPr>
            <a:lvl4pPr marL="1509567" indent="0">
              <a:buNone/>
              <a:defRPr sz="1800" b="1"/>
            </a:lvl4pPr>
            <a:lvl5pPr marL="2012754" indent="0">
              <a:buNone/>
              <a:defRPr sz="1800" b="1"/>
            </a:lvl5pPr>
            <a:lvl6pPr marL="2515944" indent="0">
              <a:buNone/>
              <a:defRPr sz="1800" b="1"/>
            </a:lvl6pPr>
            <a:lvl7pPr marL="3019131" indent="0">
              <a:buNone/>
              <a:defRPr sz="1800" b="1"/>
            </a:lvl7pPr>
            <a:lvl8pPr marL="3522311" indent="0">
              <a:buNone/>
              <a:defRPr sz="1800" b="1"/>
            </a:lvl8pPr>
            <a:lvl9pPr marL="402550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20818" y="2397397"/>
            <a:ext cx="4455776"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
          <p:cNvSpPr>
            <a:spLocks noGrp="1"/>
          </p:cNvSpPr>
          <p:nvPr>
            <p:ph type="dt" sz="half" idx="10"/>
          </p:nvPr>
        </p:nvSpPr>
        <p:spPr/>
        <p:txBody>
          <a:bodyPr/>
          <a:lstStyle>
            <a:lvl1pPr>
              <a:defRPr/>
            </a:lvl1pPr>
          </a:lstStyle>
          <a:p>
            <a:pPr>
              <a:defRPr/>
            </a:pPr>
            <a:r>
              <a:rPr lang="en-US" dirty="0" smtClean="0">
                <a:solidFill>
                  <a:srgbClr val="000000">
                    <a:tint val="75000"/>
                  </a:srgbClr>
                </a:solidFill>
              </a:rPr>
              <a:t>1/13/2014</a:t>
            </a:r>
            <a:endParaRPr lang="en-US" dirty="0">
              <a:solidFill>
                <a:srgbClr val="000000">
                  <a:tint val="75000"/>
                </a:srgbClr>
              </a:solidFill>
            </a:endParaRPr>
          </a:p>
        </p:txBody>
      </p:sp>
      <p:sp>
        <p:nvSpPr>
          <p:cNvPr id="8" name="Footer Placeholder 3"/>
          <p:cNvSpPr>
            <a:spLocks noGrp="1"/>
          </p:cNvSpPr>
          <p:nvPr>
            <p:ph type="ftr" sz="quarter" idx="11"/>
          </p:nvPr>
        </p:nvSpPr>
        <p:spPr/>
        <p:txBody>
          <a:bodyPr/>
          <a:lstStyle>
            <a:lvl1pPr>
              <a:defRPr/>
            </a:lvl1pPr>
          </a:lstStyle>
          <a:p>
            <a:pPr>
              <a:defRPr/>
            </a:pPr>
            <a:r>
              <a:rPr lang="en-US" dirty="0"/>
              <a:t>For Internal Use Only - Do Not Distribute</a:t>
            </a:r>
          </a:p>
        </p:txBody>
      </p:sp>
      <p:sp>
        <p:nvSpPr>
          <p:cNvPr id="9" name="Slide Number Placeholder 4"/>
          <p:cNvSpPr>
            <a:spLocks noGrp="1"/>
          </p:cNvSpPr>
          <p:nvPr>
            <p:ph type="sldNum" sz="quarter" idx="12"/>
          </p:nvPr>
        </p:nvSpPr>
        <p:spPr/>
        <p:txBody>
          <a:bodyPr/>
          <a:lstStyle>
            <a:lvl1pPr>
              <a:defRPr/>
            </a:lvl1pPr>
          </a:lstStyle>
          <a:p>
            <a:pPr>
              <a:defRPr/>
            </a:pPr>
            <a:fld id="{D8E95662-924B-4A13-9413-C7CD9C6269AB}"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7316116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4031" y="1763928"/>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24318" y="1763928"/>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
          <p:cNvSpPr>
            <a:spLocks noGrp="1"/>
          </p:cNvSpPr>
          <p:nvPr>
            <p:ph type="dt" sz="half" idx="10"/>
          </p:nvPr>
        </p:nvSpPr>
        <p:spPr/>
        <p:txBody>
          <a:bodyPr/>
          <a:lstStyle>
            <a:lvl1pPr>
              <a:defRPr/>
            </a:lvl1pPr>
          </a:lstStyle>
          <a:p>
            <a:pPr>
              <a:defRPr/>
            </a:pPr>
            <a:r>
              <a:rPr lang="en-US" dirty="0" smtClean="0">
                <a:solidFill>
                  <a:srgbClr val="000000">
                    <a:tint val="75000"/>
                  </a:srgbClr>
                </a:solidFill>
              </a:rPr>
              <a:t>1/13/2014</a:t>
            </a:r>
            <a:endParaRPr lang="en-US" dirty="0">
              <a:solidFill>
                <a:srgbClr val="000000">
                  <a:tint val="75000"/>
                </a:srgbClr>
              </a:solidFill>
            </a:endParaRPr>
          </a:p>
        </p:txBody>
      </p:sp>
      <p:sp>
        <p:nvSpPr>
          <p:cNvPr id="6" name="Footer Placeholder 3"/>
          <p:cNvSpPr>
            <a:spLocks noGrp="1"/>
          </p:cNvSpPr>
          <p:nvPr>
            <p:ph type="ftr" sz="quarter" idx="11"/>
          </p:nvPr>
        </p:nvSpPr>
        <p:spPr/>
        <p:txBody>
          <a:bodyPr/>
          <a:lstStyle>
            <a:lvl1pPr>
              <a:defRPr/>
            </a:lvl1pPr>
          </a:lstStyle>
          <a:p>
            <a:pPr>
              <a:defRPr/>
            </a:pPr>
            <a:r>
              <a:rPr lang="en-US" dirty="0"/>
              <a:t>For Internal Use Only - Do Not Distribute</a:t>
            </a:r>
          </a:p>
        </p:txBody>
      </p:sp>
      <p:sp>
        <p:nvSpPr>
          <p:cNvPr id="7" name="Slide Number Placeholder 4"/>
          <p:cNvSpPr>
            <a:spLocks noGrp="1"/>
          </p:cNvSpPr>
          <p:nvPr>
            <p:ph type="sldNum" sz="quarter" idx="12"/>
          </p:nvPr>
        </p:nvSpPr>
        <p:spPr/>
        <p:txBody>
          <a:bodyPr/>
          <a:lstStyle>
            <a:lvl1pPr>
              <a:defRPr/>
            </a:lvl1pPr>
          </a:lstStyle>
          <a:p>
            <a:pPr>
              <a:defRPr/>
            </a:pPr>
            <a:fld id="{36CAF8A5-ACB7-4A1A-A1F6-7DCC2F410EC7}"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8248823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5873" y="5291772"/>
            <a:ext cx="6048375" cy="624724"/>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5873" y="675471"/>
            <a:ext cx="6048375" cy="4535805"/>
          </a:xfrm>
        </p:spPr>
        <p:txBody>
          <a:bodyPr/>
          <a:lstStyle>
            <a:lvl1pPr marL="0" indent="0">
              <a:buNone/>
              <a:defRPr sz="3500"/>
            </a:lvl1pPr>
            <a:lvl2pPr marL="503187" indent="0">
              <a:buNone/>
              <a:defRPr sz="3100"/>
            </a:lvl2pPr>
            <a:lvl3pPr marL="1006377" indent="0">
              <a:buNone/>
              <a:defRPr sz="2600"/>
            </a:lvl3pPr>
            <a:lvl4pPr marL="1509567" indent="0">
              <a:buNone/>
              <a:defRPr sz="2200"/>
            </a:lvl4pPr>
            <a:lvl5pPr marL="2012754" indent="0">
              <a:buNone/>
              <a:defRPr sz="2200"/>
            </a:lvl5pPr>
            <a:lvl6pPr marL="2515944" indent="0">
              <a:buNone/>
              <a:defRPr sz="2200"/>
            </a:lvl6pPr>
            <a:lvl7pPr marL="3019131" indent="0">
              <a:buNone/>
              <a:defRPr sz="2200"/>
            </a:lvl7pPr>
            <a:lvl8pPr marL="3522311" indent="0">
              <a:buNone/>
              <a:defRPr sz="2200"/>
            </a:lvl8pPr>
            <a:lvl9pPr marL="4025507" indent="0">
              <a:buNone/>
              <a:defRPr sz="22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975873" y="5916496"/>
            <a:ext cx="6048375" cy="887211"/>
          </a:xfrm>
        </p:spPr>
        <p:txBody>
          <a:bodyPr/>
          <a:lstStyle>
            <a:lvl1pPr marL="0" indent="0">
              <a:buNone/>
              <a:defRPr sz="1500"/>
            </a:lvl1pPr>
            <a:lvl2pPr marL="503187" indent="0">
              <a:buNone/>
              <a:defRPr sz="1300"/>
            </a:lvl2pPr>
            <a:lvl3pPr marL="1006377" indent="0">
              <a:buNone/>
              <a:defRPr sz="1100"/>
            </a:lvl3pPr>
            <a:lvl4pPr marL="1509567" indent="0">
              <a:buNone/>
              <a:defRPr sz="1000"/>
            </a:lvl4pPr>
            <a:lvl5pPr marL="2012754" indent="0">
              <a:buNone/>
              <a:defRPr sz="1000"/>
            </a:lvl5pPr>
            <a:lvl6pPr marL="2515944" indent="0">
              <a:buNone/>
              <a:defRPr sz="1000"/>
            </a:lvl6pPr>
            <a:lvl7pPr marL="3019131" indent="0">
              <a:buNone/>
              <a:defRPr sz="1000"/>
            </a:lvl7pPr>
            <a:lvl8pPr marL="3522311" indent="0">
              <a:buNone/>
              <a:defRPr sz="1000"/>
            </a:lvl8pPr>
            <a:lvl9pPr marL="4025507" indent="0">
              <a:buNone/>
              <a:defRPr sz="1000"/>
            </a:lvl9pPr>
          </a:lstStyle>
          <a:p>
            <a:pPr lvl="0"/>
            <a:r>
              <a:rPr lang="en-US" smtClean="0"/>
              <a:t>Click to edit Master text styles</a:t>
            </a:r>
          </a:p>
        </p:txBody>
      </p:sp>
      <p:sp>
        <p:nvSpPr>
          <p:cNvPr id="5" name="Date Placeholder 2"/>
          <p:cNvSpPr>
            <a:spLocks noGrp="1"/>
          </p:cNvSpPr>
          <p:nvPr>
            <p:ph type="dt" sz="half" idx="10"/>
          </p:nvPr>
        </p:nvSpPr>
        <p:spPr/>
        <p:txBody>
          <a:bodyPr/>
          <a:lstStyle>
            <a:lvl1pPr>
              <a:defRPr/>
            </a:lvl1pPr>
          </a:lstStyle>
          <a:p>
            <a:pPr>
              <a:defRPr/>
            </a:pPr>
            <a:r>
              <a:rPr lang="en-US" dirty="0" smtClean="0">
                <a:solidFill>
                  <a:srgbClr val="000000">
                    <a:tint val="75000"/>
                  </a:srgbClr>
                </a:solidFill>
              </a:rPr>
              <a:t>1/13/2014</a:t>
            </a:r>
            <a:endParaRPr lang="en-US" dirty="0">
              <a:solidFill>
                <a:srgbClr val="000000">
                  <a:tint val="75000"/>
                </a:srgbClr>
              </a:solidFill>
            </a:endParaRPr>
          </a:p>
        </p:txBody>
      </p:sp>
      <p:sp>
        <p:nvSpPr>
          <p:cNvPr id="6" name="Footer Placeholder 3"/>
          <p:cNvSpPr>
            <a:spLocks noGrp="1"/>
          </p:cNvSpPr>
          <p:nvPr>
            <p:ph type="ftr" sz="quarter" idx="11"/>
          </p:nvPr>
        </p:nvSpPr>
        <p:spPr/>
        <p:txBody>
          <a:bodyPr/>
          <a:lstStyle>
            <a:lvl1pPr>
              <a:defRPr/>
            </a:lvl1pPr>
          </a:lstStyle>
          <a:p>
            <a:pPr>
              <a:defRPr/>
            </a:pPr>
            <a:r>
              <a:rPr lang="en-US" dirty="0"/>
              <a:t>For Internal Use Only - Do Not Distribute</a:t>
            </a:r>
          </a:p>
        </p:txBody>
      </p:sp>
      <p:sp>
        <p:nvSpPr>
          <p:cNvPr id="7" name="Slide Number Placeholder 4"/>
          <p:cNvSpPr>
            <a:spLocks noGrp="1"/>
          </p:cNvSpPr>
          <p:nvPr>
            <p:ph type="sldNum" sz="quarter" idx="12"/>
          </p:nvPr>
        </p:nvSpPr>
        <p:spPr/>
        <p:txBody>
          <a:bodyPr/>
          <a:lstStyle>
            <a:lvl1pPr>
              <a:defRPr/>
            </a:lvl1pPr>
          </a:lstStyle>
          <a:p>
            <a:pPr>
              <a:defRPr/>
            </a:pPr>
            <a:fld id="{27A535E7-4B76-4419-972C-CAF2A9274B12}"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6489879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034" y="300987"/>
            <a:ext cx="3316456" cy="1280945"/>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41249" y="301004"/>
            <a:ext cx="5635349" cy="6451973"/>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034" y="1581937"/>
            <a:ext cx="3316456" cy="5171028"/>
          </a:xfrm>
        </p:spPr>
        <p:txBody>
          <a:bodyPr/>
          <a:lstStyle>
            <a:lvl1pPr marL="0" indent="0">
              <a:buNone/>
              <a:defRPr sz="1500"/>
            </a:lvl1pPr>
            <a:lvl2pPr marL="503187" indent="0">
              <a:buNone/>
              <a:defRPr sz="1300"/>
            </a:lvl2pPr>
            <a:lvl3pPr marL="1006377" indent="0">
              <a:buNone/>
              <a:defRPr sz="1100"/>
            </a:lvl3pPr>
            <a:lvl4pPr marL="1509567" indent="0">
              <a:buNone/>
              <a:defRPr sz="1000"/>
            </a:lvl4pPr>
            <a:lvl5pPr marL="2012754" indent="0">
              <a:buNone/>
              <a:defRPr sz="1000"/>
            </a:lvl5pPr>
            <a:lvl6pPr marL="2515944" indent="0">
              <a:buNone/>
              <a:defRPr sz="1000"/>
            </a:lvl6pPr>
            <a:lvl7pPr marL="3019131" indent="0">
              <a:buNone/>
              <a:defRPr sz="1000"/>
            </a:lvl7pPr>
            <a:lvl8pPr marL="3522311" indent="0">
              <a:buNone/>
              <a:defRPr sz="1000"/>
            </a:lvl8pPr>
            <a:lvl9pPr marL="4025507" indent="0">
              <a:buNone/>
              <a:defRPr sz="1000"/>
            </a:lvl9pPr>
          </a:lstStyle>
          <a:p>
            <a:pPr lvl="0"/>
            <a:r>
              <a:rPr lang="en-US" smtClean="0"/>
              <a:t>Click to edit Master text styles</a:t>
            </a:r>
          </a:p>
        </p:txBody>
      </p:sp>
      <p:sp>
        <p:nvSpPr>
          <p:cNvPr id="5" name="Date Placeholder 2"/>
          <p:cNvSpPr>
            <a:spLocks noGrp="1"/>
          </p:cNvSpPr>
          <p:nvPr>
            <p:ph type="dt" sz="half" idx="10"/>
          </p:nvPr>
        </p:nvSpPr>
        <p:spPr/>
        <p:txBody>
          <a:bodyPr/>
          <a:lstStyle>
            <a:lvl1pPr>
              <a:defRPr/>
            </a:lvl1pPr>
          </a:lstStyle>
          <a:p>
            <a:pPr>
              <a:defRPr/>
            </a:pPr>
            <a:r>
              <a:rPr lang="en-US" dirty="0" smtClean="0">
                <a:solidFill>
                  <a:srgbClr val="000000">
                    <a:tint val="75000"/>
                  </a:srgbClr>
                </a:solidFill>
              </a:rPr>
              <a:t>1/13/2014</a:t>
            </a:r>
            <a:endParaRPr lang="en-US" dirty="0">
              <a:solidFill>
                <a:srgbClr val="000000">
                  <a:tint val="75000"/>
                </a:srgbClr>
              </a:solidFill>
            </a:endParaRPr>
          </a:p>
        </p:txBody>
      </p:sp>
      <p:sp>
        <p:nvSpPr>
          <p:cNvPr id="6" name="Footer Placeholder 3"/>
          <p:cNvSpPr>
            <a:spLocks noGrp="1"/>
          </p:cNvSpPr>
          <p:nvPr>
            <p:ph type="ftr" sz="quarter" idx="11"/>
          </p:nvPr>
        </p:nvSpPr>
        <p:spPr/>
        <p:txBody>
          <a:bodyPr/>
          <a:lstStyle>
            <a:lvl1pPr>
              <a:defRPr/>
            </a:lvl1pPr>
          </a:lstStyle>
          <a:p>
            <a:pPr>
              <a:defRPr/>
            </a:pPr>
            <a:r>
              <a:rPr lang="en-US" dirty="0"/>
              <a:t>For Internal Use Only - Do Not Distribute</a:t>
            </a:r>
          </a:p>
        </p:txBody>
      </p:sp>
      <p:sp>
        <p:nvSpPr>
          <p:cNvPr id="7" name="Slide Number Placeholder 4"/>
          <p:cNvSpPr>
            <a:spLocks noGrp="1"/>
          </p:cNvSpPr>
          <p:nvPr>
            <p:ph type="sldNum" sz="quarter" idx="12"/>
          </p:nvPr>
        </p:nvSpPr>
        <p:spPr/>
        <p:txBody>
          <a:bodyPr/>
          <a:lstStyle>
            <a:lvl1pPr>
              <a:defRPr/>
            </a:lvl1pPr>
          </a:lstStyle>
          <a:p>
            <a:pPr>
              <a:defRPr/>
            </a:pPr>
            <a:fld id="{6F479CF6-E81A-47FF-8ACE-DF05882D0E51}"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4194900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034" y="300987"/>
            <a:ext cx="3316456" cy="1280945"/>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41249" y="301009"/>
            <a:ext cx="5635349" cy="6451973"/>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034" y="1581937"/>
            <a:ext cx="3316456" cy="5171028"/>
          </a:xfrm>
        </p:spPr>
        <p:txBody>
          <a:bodyPr/>
          <a:lstStyle>
            <a:lvl1pPr marL="0" indent="0">
              <a:buNone/>
              <a:defRPr sz="1500"/>
            </a:lvl1pPr>
            <a:lvl2pPr marL="502978" indent="0">
              <a:buNone/>
              <a:defRPr sz="1300"/>
            </a:lvl2pPr>
            <a:lvl3pPr marL="1005960" indent="0">
              <a:buNone/>
              <a:defRPr sz="1100"/>
            </a:lvl3pPr>
            <a:lvl4pPr marL="1508941" indent="0">
              <a:buNone/>
              <a:defRPr sz="1000"/>
            </a:lvl4pPr>
            <a:lvl5pPr marL="2011919" indent="0">
              <a:buNone/>
              <a:defRPr sz="1000"/>
            </a:lvl5pPr>
            <a:lvl6pPr marL="2514901" indent="0">
              <a:buNone/>
              <a:defRPr sz="1000"/>
            </a:lvl6pPr>
            <a:lvl7pPr marL="3017879" indent="0">
              <a:buNone/>
              <a:defRPr sz="1000"/>
            </a:lvl7pPr>
            <a:lvl8pPr marL="3520851" indent="0">
              <a:buNone/>
              <a:defRPr sz="1000"/>
            </a:lvl8pPr>
            <a:lvl9pPr marL="4023837" indent="0">
              <a:buNone/>
              <a:defRPr sz="1000"/>
            </a:lvl9pPr>
          </a:lstStyle>
          <a:p>
            <a:pPr lvl="0"/>
            <a:r>
              <a:rPr lang="en-US" smtClean="0"/>
              <a:t>Click to edit Master text styles</a:t>
            </a:r>
          </a:p>
        </p:txBody>
      </p:sp>
      <p:sp>
        <p:nvSpPr>
          <p:cNvPr id="8" name="Date Placeholder 7"/>
          <p:cNvSpPr>
            <a:spLocks noGrp="1"/>
          </p:cNvSpPr>
          <p:nvPr>
            <p:ph type="dt" sz="half" idx="10"/>
          </p:nvPr>
        </p:nvSpPr>
        <p:spPr/>
        <p:txBody>
          <a:bodyPr/>
          <a:lstStyle/>
          <a:p>
            <a:r>
              <a:rPr lang="en-US" dirty="0" smtClean="0"/>
              <a:t>1/13/2014</a:t>
            </a:r>
            <a:endParaRPr lang="en-US" dirty="0"/>
          </a:p>
        </p:txBody>
      </p:sp>
      <p:sp>
        <p:nvSpPr>
          <p:cNvPr id="9" name="Footer Placeholder 8"/>
          <p:cNvSpPr>
            <a:spLocks noGrp="1"/>
          </p:cNvSpPr>
          <p:nvPr>
            <p:ph type="ftr" sz="quarter" idx="11"/>
          </p:nvPr>
        </p:nvSpPr>
        <p:spPr/>
        <p:txBody>
          <a:bodyPr/>
          <a:lstStyle/>
          <a:p>
            <a:r>
              <a:rPr lang="en-US" dirty="0" smtClean="0"/>
              <a:t>For Internal Use Only - Do Not Distribute</a:t>
            </a:r>
            <a:endParaRPr lang="en-US" dirty="0"/>
          </a:p>
        </p:txBody>
      </p:sp>
      <p:sp>
        <p:nvSpPr>
          <p:cNvPr id="10" name="Slide Number Placeholder 9"/>
          <p:cNvSpPr>
            <a:spLocks noGrp="1"/>
          </p:cNvSpPr>
          <p:nvPr>
            <p:ph type="sldNum" sz="quarter" idx="12"/>
          </p:nvPr>
        </p:nvSpPr>
        <p:spPr/>
        <p:txBody>
          <a:bodyPr/>
          <a:lstStyle/>
          <a:p>
            <a:fld id="{3747036C-5701-431D-90BD-0D9645A13725}" type="slidenum">
              <a:rPr lang="en-US" smtClean="0"/>
              <a:pPr/>
              <a:t>‹#›</a:t>
            </a:fld>
            <a:endParaRPr lang="en-US" dirty="0"/>
          </a:p>
        </p:txBody>
      </p:sp>
    </p:spTree>
    <p:extLst>
      <p:ext uri="{BB962C8B-B14F-4D97-AF65-F5344CB8AC3E}">
        <p14:creationId xmlns:p14="http://schemas.microsoft.com/office/powerpoint/2010/main" val="606836169"/>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r>
              <a:rPr lang="en-US" dirty="0" smtClean="0">
                <a:solidFill>
                  <a:srgbClr val="000000">
                    <a:tint val="75000"/>
                  </a:srgbClr>
                </a:solidFill>
              </a:rPr>
              <a:t>1/13/2014</a:t>
            </a:r>
            <a:endParaRPr lang="en-US" dirty="0">
              <a:solidFill>
                <a:srgbClr val="000000">
                  <a:tint val="75000"/>
                </a:srgbClr>
              </a:solidFill>
            </a:endParaRPr>
          </a:p>
        </p:txBody>
      </p:sp>
      <p:sp>
        <p:nvSpPr>
          <p:cNvPr id="4" name="Footer Placeholder 3"/>
          <p:cNvSpPr>
            <a:spLocks noGrp="1"/>
          </p:cNvSpPr>
          <p:nvPr>
            <p:ph type="ftr" sz="quarter" idx="11"/>
          </p:nvPr>
        </p:nvSpPr>
        <p:spPr/>
        <p:txBody>
          <a:bodyPr/>
          <a:lstStyle>
            <a:lvl1pPr>
              <a:defRPr/>
            </a:lvl1pPr>
          </a:lstStyle>
          <a:p>
            <a:pPr>
              <a:defRPr/>
            </a:pPr>
            <a:r>
              <a:rPr lang="en-US" dirty="0"/>
              <a:t>For Internal Use Only - Do Not Distribute</a:t>
            </a:r>
          </a:p>
        </p:txBody>
      </p:sp>
      <p:sp>
        <p:nvSpPr>
          <p:cNvPr id="5" name="Slide Number Placeholder 4"/>
          <p:cNvSpPr>
            <a:spLocks noGrp="1"/>
          </p:cNvSpPr>
          <p:nvPr>
            <p:ph type="sldNum" sz="quarter" idx="12"/>
          </p:nvPr>
        </p:nvSpPr>
        <p:spPr/>
        <p:txBody>
          <a:bodyPr/>
          <a:lstStyle>
            <a:lvl1pPr>
              <a:defRPr/>
            </a:lvl1pPr>
          </a:lstStyle>
          <a:p>
            <a:pPr>
              <a:defRPr/>
            </a:pPr>
            <a:fld id="{833C7A55-6694-4AD3-9DAD-746B27804016}"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7429003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r>
              <a:rPr lang="en-US" dirty="0" smtClean="0">
                <a:solidFill>
                  <a:srgbClr val="000000">
                    <a:tint val="75000"/>
                  </a:srgbClr>
                </a:solidFill>
              </a:rPr>
              <a:t>1/13/2014</a:t>
            </a:r>
            <a:endParaRPr lang="en-US" dirty="0">
              <a:solidFill>
                <a:srgbClr val="000000">
                  <a:tint val="75000"/>
                </a:srgbClr>
              </a:solidFill>
            </a:endParaRPr>
          </a:p>
        </p:txBody>
      </p:sp>
      <p:sp>
        <p:nvSpPr>
          <p:cNvPr id="3" name="Footer Placeholder 3"/>
          <p:cNvSpPr>
            <a:spLocks noGrp="1"/>
          </p:cNvSpPr>
          <p:nvPr>
            <p:ph type="ftr" sz="quarter" idx="11"/>
          </p:nvPr>
        </p:nvSpPr>
        <p:spPr/>
        <p:txBody>
          <a:bodyPr/>
          <a:lstStyle>
            <a:lvl1pPr>
              <a:defRPr/>
            </a:lvl1pPr>
          </a:lstStyle>
          <a:p>
            <a:pPr>
              <a:defRPr/>
            </a:pPr>
            <a:r>
              <a:rPr lang="en-US" dirty="0"/>
              <a:t>For Internal Use Only - Do Not Distribute</a:t>
            </a:r>
          </a:p>
        </p:txBody>
      </p:sp>
      <p:sp>
        <p:nvSpPr>
          <p:cNvPr id="4" name="Slide Number Placeholder 4"/>
          <p:cNvSpPr>
            <a:spLocks noGrp="1"/>
          </p:cNvSpPr>
          <p:nvPr>
            <p:ph type="sldNum" sz="quarter" idx="12"/>
          </p:nvPr>
        </p:nvSpPr>
        <p:spPr/>
        <p:txBody>
          <a:bodyPr/>
          <a:lstStyle>
            <a:lvl1pPr>
              <a:defRPr/>
            </a:lvl1pPr>
          </a:lstStyle>
          <a:p>
            <a:pPr>
              <a:defRPr/>
            </a:pPr>
            <a:fld id="{A3D1EC79-E9BD-44AA-8A74-9D248A018676}"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4447538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5" name="Picture 2" descr="Ocean surface hea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6151" y="335985"/>
            <a:ext cx="7476464" cy="79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512094" y="4283818"/>
            <a:ext cx="7056438" cy="1931917"/>
          </a:xfrm>
        </p:spPr>
        <p:txBody>
          <a:bodyPr anchor="ctr"/>
          <a:lstStyle>
            <a:lvl1pPr marL="0" indent="0" algn="ctr">
              <a:buNone/>
              <a:defRPr/>
            </a:lvl1pPr>
            <a:lvl2pPr marL="503396" indent="0" algn="ctr">
              <a:buNone/>
              <a:defRPr/>
            </a:lvl2pPr>
            <a:lvl3pPr marL="1006795" indent="0" algn="ctr">
              <a:buNone/>
              <a:defRPr/>
            </a:lvl3pPr>
            <a:lvl4pPr marL="1510193" indent="0" algn="ctr">
              <a:buNone/>
              <a:defRPr/>
            </a:lvl4pPr>
            <a:lvl5pPr marL="2013588" indent="0" algn="ctr">
              <a:buNone/>
              <a:defRPr/>
            </a:lvl5pPr>
            <a:lvl6pPr marL="2516987" indent="0" algn="ctr">
              <a:buNone/>
              <a:defRPr/>
            </a:lvl6pPr>
            <a:lvl7pPr marL="3020384" indent="0" algn="ctr">
              <a:buNone/>
              <a:defRPr/>
            </a:lvl7pPr>
            <a:lvl8pPr marL="3523775" indent="0" algn="ctr">
              <a:buNone/>
              <a:defRPr/>
            </a:lvl8pPr>
            <a:lvl9pPr marL="4027177" indent="0" algn="ctr">
              <a:buNone/>
              <a:defRPr/>
            </a:lvl9pPr>
          </a:lstStyle>
          <a:p>
            <a:r>
              <a:rPr lang="en-US" smtClean="0"/>
              <a:t>Click to edit Master subtitle style</a:t>
            </a:r>
            <a:endParaRPr lang="en-US" dirty="0"/>
          </a:p>
        </p:txBody>
      </p:sp>
      <p:sp>
        <p:nvSpPr>
          <p:cNvPr id="10" name="Text Placeholder 9"/>
          <p:cNvSpPr>
            <a:spLocks noGrp="1"/>
          </p:cNvSpPr>
          <p:nvPr>
            <p:ph type="body" sz="quarter" idx="13"/>
          </p:nvPr>
        </p:nvSpPr>
        <p:spPr>
          <a:xfrm>
            <a:off x="2436151" y="335985"/>
            <a:ext cx="7476464" cy="797966"/>
          </a:xfrm>
        </p:spPr>
        <p:txBody>
          <a:bodyPr anchor="ctr"/>
          <a:lstStyle>
            <a:lvl1pPr marL="0" indent="0" algn="ctr">
              <a:spcBef>
                <a:spcPts val="0"/>
              </a:spcBef>
              <a:buNone/>
              <a:defRPr sz="2600" b="1" baseline="0">
                <a:solidFill>
                  <a:schemeClr val="bg1"/>
                </a:solidFill>
              </a:defRPr>
            </a:lvl1pPr>
          </a:lstStyle>
          <a:p>
            <a:pPr lvl="0"/>
            <a:r>
              <a:rPr lang="en-US" dirty="0" smtClean="0"/>
              <a:t>Click to edit Master text styles</a:t>
            </a:r>
          </a:p>
        </p:txBody>
      </p:sp>
      <p:sp>
        <p:nvSpPr>
          <p:cNvPr id="11" name="Title 1"/>
          <p:cNvSpPr>
            <a:spLocks noGrp="1"/>
          </p:cNvSpPr>
          <p:nvPr>
            <p:ph type="ctrTitle"/>
          </p:nvPr>
        </p:nvSpPr>
        <p:spPr>
          <a:xfrm>
            <a:off x="756047" y="2348403"/>
            <a:ext cx="8568531" cy="1620430"/>
          </a:xfrm>
        </p:spPr>
        <p:txBody>
          <a:bodyPr>
            <a:normAutofit/>
          </a:bodyPr>
          <a:lstStyle>
            <a:lvl1pPr>
              <a:defRPr sz="4000">
                <a:solidFill>
                  <a:schemeClr val="tx1"/>
                </a:solidFill>
              </a:defRPr>
            </a:lvl1pPr>
          </a:lstStyle>
          <a:p>
            <a:r>
              <a:rPr lang="en-US" smtClean="0"/>
              <a:t>Click to edit Master title style</a:t>
            </a:r>
            <a:endParaRPr lang="en-US" dirty="0"/>
          </a:p>
        </p:txBody>
      </p:sp>
      <p:sp>
        <p:nvSpPr>
          <p:cNvPr id="6" name="Date Placeholder 1"/>
          <p:cNvSpPr>
            <a:spLocks noGrp="1"/>
          </p:cNvSpPr>
          <p:nvPr>
            <p:ph type="dt" sz="half" idx="14"/>
          </p:nvPr>
        </p:nvSpPr>
        <p:spPr/>
        <p:txBody>
          <a:bodyPr/>
          <a:lstStyle>
            <a:lvl1pPr>
              <a:defRPr/>
            </a:lvl1pPr>
          </a:lstStyle>
          <a:p>
            <a:pPr>
              <a:defRPr/>
            </a:pPr>
            <a:r>
              <a:rPr lang="en-US" dirty="0" smtClean="0">
                <a:solidFill>
                  <a:srgbClr val="000000">
                    <a:tint val="75000"/>
                  </a:srgbClr>
                </a:solidFill>
              </a:rPr>
              <a:t>1/13/2014</a:t>
            </a:r>
            <a:endParaRPr lang="en-US" dirty="0">
              <a:solidFill>
                <a:srgbClr val="000000">
                  <a:tint val="75000"/>
                </a:srgbClr>
              </a:solidFill>
            </a:endParaRPr>
          </a:p>
        </p:txBody>
      </p:sp>
      <p:sp>
        <p:nvSpPr>
          <p:cNvPr id="7" name="Footer Placeholder 7"/>
          <p:cNvSpPr>
            <a:spLocks noGrp="1"/>
          </p:cNvSpPr>
          <p:nvPr>
            <p:ph type="ftr" sz="quarter" idx="15"/>
          </p:nvPr>
        </p:nvSpPr>
        <p:spPr/>
        <p:txBody>
          <a:bodyPr/>
          <a:lstStyle>
            <a:lvl1pPr>
              <a:defRPr/>
            </a:lvl1pPr>
          </a:lstStyle>
          <a:p>
            <a:pPr>
              <a:defRPr/>
            </a:pPr>
            <a:r>
              <a:rPr lang="en-US" dirty="0"/>
              <a:t>For Internal Use Only - Do Not Distribute</a:t>
            </a:r>
          </a:p>
        </p:txBody>
      </p:sp>
      <p:sp>
        <p:nvSpPr>
          <p:cNvPr id="8" name="Slide Number Placeholder 8"/>
          <p:cNvSpPr>
            <a:spLocks noGrp="1"/>
          </p:cNvSpPr>
          <p:nvPr>
            <p:ph type="sldNum" sz="quarter" idx="16"/>
          </p:nvPr>
        </p:nvSpPr>
        <p:spPr/>
        <p:txBody>
          <a:bodyPr/>
          <a:lstStyle>
            <a:lvl1pPr>
              <a:defRPr/>
            </a:lvl1pPr>
          </a:lstStyle>
          <a:p>
            <a:pPr>
              <a:defRPr/>
            </a:pPr>
            <a:fld id="{0B827B63-A6BE-455E-BDA8-4B50D4004EF8}"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3028522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pPr lvl="0"/>
            <a:r>
              <a:rPr lang="en-US" dirty="0" smtClean="0"/>
              <a:t>Click to edit Master title style</a:t>
            </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2"/>
          <p:cNvSpPr>
            <a:spLocks noGrp="1"/>
          </p:cNvSpPr>
          <p:nvPr>
            <p:ph type="dt" sz="half" idx="10"/>
          </p:nvPr>
        </p:nvSpPr>
        <p:spPr/>
        <p:txBody>
          <a:bodyPr/>
          <a:lstStyle>
            <a:lvl1pPr>
              <a:defRPr/>
            </a:lvl1pPr>
          </a:lstStyle>
          <a:p>
            <a:pPr>
              <a:defRPr/>
            </a:pPr>
            <a:r>
              <a:rPr lang="en-US" dirty="0" smtClean="0">
                <a:solidFill>
                  <a:srgbClr val="000000">
                    <a:tint val="75000"/>
                  </a:srgbClr>
                </a:solidFill>
              </a:rPr>
              <a:t>1/13/2014</a:t>
            </a:r>
            <a:endParaRPr lang="en-US" dirty="0">
              <a:solidFill>
                <a:srgbClr val="000000">
                  <a:tint val="75000"/>
                </a:srgbClr>
              </a:solidFill>
            </a:endParaRPr>
          </a:p>
        </p:txBody>
      </p:sp>
      <p:sp>
        <p:nvSpPr>
          <p:cNvPr id="5" name="Footer Placeholder 3"/>
          <p:cNvSpPr>
            <a:spLocks noGrp="1"/>
          </p:cNvSpPr>
          <p:nvPr>
            <p:ph type="ftr" sz="quarter" idx="11"/>
          </p:nvPr>
        </p:nvSpPr>
        <p:spPr/>
        <p:txBody>
          <a:bodyPr/>
          <a:lstStyle>
            <a:lvl1pPr>
              <a:defRPr/>
            </a:lvl1pPr>
          </a:lstStyle>
          <a:p>
            <a:pPr>
              <a:defRPr/>
            </a:pPr>
            <a:r>
              <a:rPr lang="en-US" dirty="0"/>
              <a:t>For Internal Use Only - Do Not Distribute</a:t>
            </a:r>
          </a:p>
        </p:txBody>
      </p:sp>
      <p:sp>
        <p:nvSpPr>
          <p:cNvPr id="6" name="Slide Number Placeholder 4"/>
          <p:cNvSpPr>
            <a:spLocks noGrp="1"/>
          </p:cNvSpPr>
          <p:nvPr>
            <p:ph type="sldNum" sz="quarter" idx="12"/>
          </p:nvPr>
        </p:nvSpPr>
        <p:spPr/>
        <p:txBody>
          <a:bodyPr/>
          <a:lstStyle>
            <a:lvl1pPr>
              <a:defRPr/>
            </a:lvl1pPr>
          </a:lstStyle>
          <a:p>
            <a:pPr>
              <a:defRPr/>
            </a:pPr>
            <a:fld id="{9A4A7E6D-9F6A-4629-90CB-A539D68B4974}"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5151750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itle 1"/>
          <p:cNvSpPr txBox="1">
            <a:spLocks/>
          </p:cNvSpPr>
          <p:nvPr/>
        </p:nvSpPr>
        <p:spPr>
          <a:xfrm>
            <a:off x="2436151" y="302737"/>
            <a:ext cx="7476464" cy="831214"/>
          </a:xfrm>
          <a:prstGeom prst="rect">
            <a:avLst/>
          </a:prstGeom>
        </p:spPr>
        <p:txBody>
          <a:bodyPr lIns="100673" tIns="50339" rIns="100673" bIns="50339" anchor="ctr">
            <a:normAutofit/>
          </a:bodyPr>
          <a:lstStyle>
            <a:lvl1pPr algn="ctr" rtl="0" eaLnBrk="1" fontAlgn="base" hangingPunct="1">
              <a:spcBef>
                <a:spcPct val="0"/>
              </a:spcBef>
              <a:spcAft>
                <a:spcPct val="0"/>
              </a:spcAft>
              <a:defRPr sz="2400" b="1" baseline="0">
                <a:solidFill>
                  <a:schemeClr val="bg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defTabSz="913357">
              <a:lnSpc>
                <a:spcPct val="100000"/>
              </a:lnSpc>
              <a:buClrTx/>
              <a:buSzTx/>
              <a:buFontTx/>
              <a:buNone/>
              <a:defRPr/>
            </a:pPr>
            <a:r>
              <a:rPr lang="en-US" dirty="0" smtClean="0">
                <a:solidFill>
                  <a:srgbClr val="FFFFFF"/>
                </a:solidFill>
              </a:rPr>
              <a:t>Click to edit text</a:t>
            </a:r>
          </a:p>
        </p:txBody>
      </p:sp>
      <p:sp>
        <p:nvSpPr>
          <p:cNvPr id="2" name="Title 1"/>
          <p:cNvSpPr>
            <a:spLocks noGrp="1"/>
          </p:cNvSpPr>
          <p:nvPr>
            <p:ph type="title"/>
          </p:nvPr>
        </p:nvSpPr>
        <p:spPr>
          <a:xfrm>
            <a:off x="796300" y="4857804"/>
            <a:ext cx="8568531" cy="1501435"/>
          </a:xfrm>
        </p:spPr>
        <p:txBody>
          <a:bodyPr anchor="t"/>
          <a:lstStyle>
            <a:lvl1pPr algn="l">
              <a:defRPr sz="44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96300" y="3204119"/>
            <a:ext cx="8568531" cy="1653678"/>
          </a:xfrm>
        </p:spPr>
        <p:txBody>
          <a:bodyPr anchor="ctr"/>
          <a:lstStyle>
            <a:lvl1pPr marL="0" indent="0" algn="ctr">
              <a:buNone/>
              <a:defRPr sz="2200">
                <a:solidFill>
                  <a:schemeClr val="tx1">
                    <a:tint val="75000"/>
                  </a:schemeClr>
                </a:solidFill>
              </a:defRPr>
            </a:lvl1pPr>
            <a:lvl2pPr marL="503396" indent="0">
              <a:buNone/>
              <a:defRPr sz="2000">
                <a:solidFill>
                  <a:schemeClr val="tx1">
                    <a:tint val="75000"/>
                  </a:schemeClr>
                </a:solidFill>
              </a:defRPr>
            </a:lvl2pPr>
            <a:lvl3pPr marL="1006795" indent="0">
              <a:buNone/>
              <a:defRPr sz="1800">
                <a:solidFill>
                  <a:schemeClr val="tx1">
                    <a:tint val="75000"/>
                  </a:schemeClr>
                </a:solidFill>
              </a:defRPr>
            </a:lvl3pPr>
            <a:lvl4pPr marL="1510193" indent="0">
              <a:buNone/>
              <a:defRPr sz="1500">
                <a:solidFill>
                  <a:schemeClr val="tx1">
                    <a:tint val="75000"/>
                  </a:schemeClr>
                </a:solidFill>
              </a:defRPr>
            </a:lvl4pPr>
            <a:lvl5pPr marL="2013588" indent="0">
              <a:buNone/>
              <a:defRPr sz="1500">
                <a:solidFill>
                  <a:schemeClr val="tx1">
                    <a:tint val="75000"/>
                  </a:schemeClr>
                </a:solidFill>
              </a:defRPr>
            </a:lvl5pPr>
            <a:lvl6pPr marL="2516987" indent="0">
              <a:buNone/>
              <a:defRPr sz="1500">
                <a:solidFill>
                  <a:schemeClr val="tx1">
                    <a:tint val="75000"/>
                  </a:schemeClr>
                </a:solidFill>
              </a:defRPr>
            </a:lvl6pPr>
            <a:lvl7pPr marL="3020384" indent="0">
              <a:buNone/>
              <a:defRPr sz="1500">
                <a:solidFill>
                  <a:schemeClr val="tx1">
                    <a:tint val="75000"/>
                  </a:schemeClr>
                </a:solidFill>
              </a:defRPr>
            </a:lvl7pPr>
            <a:lvl8pPr marL="3523775" indent="0">
              <a:buNone/>
              <a:defRPr sz="1500">
                <a:solidFill>
                  <a:schemeClr val="tx1">
                    <a:tint val="75000"/>
                  </a:schemeClr>
                </a:solidFill>
              </a:defRPr>
            </a:lvl8pPr>
            <a:lvl9pPr marL="4027177" indent="0">
              <a:buNone/>
              <a:defRPr sz="1500">
                <a:solidFill>
                  <a:schemeClr val="tx1">
                    <a:tint val="75000"/>
                  </a:schemeClr>
                </a:solidFill>
              </a:defRPr>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r>
              <a:rPr lang="en-US" dirty="0" smtClean="0">
                <a:solidFill>
                  <a:srgbClr val="000000">
                    <a:tint val="75000"/>
                  </a:srgbClr>
                </a:solidFill>
              </a:rPr>
              <a:t>1/13/2014</a:t>
            </a:r>
            <a:endParaRPr lang="en-US" dirty="0">
              <a:solidFill>
                <a:srgbClr val="000000">
                  <a:tint val="75000"/>
                </a:srgbClr>
              </a:solidFill>
            </a:endParaRPr>
          </a:p>
        </p:txBody>
      </p:sp>
      <p:sp>
        <p:nvSpPr>
          <p:cNvPr id="6" name="Footer Placeholder 7"/>
          <p:cNvSpPr>
            <a:spLocks noGrp="1"/>
          </p:cNvSpPr>
          <p:nvPr>
            <p:ph type="ftr" sz="quarter" idx="11"/>
          </p:nvPr>
        </p:nvSpPr>
        <p:spPr/>
        <p:txBody>
          <a:bodyPr/>
          <a:lstStyle>
            <a:lvl1pPr>
              <a:defRPr/>
            </a:lvl1pPr>
          </a:lstStyle>
          <a:p>
            <a:pPr>
              <a:defRPr/>
            </a:pPr>
            <a:r>
              <a:rPr lang="en-US" dirty="0"/>
              <a:t>For Internal Use Only - Do Not Distribute</a:t>
            </a:r>
          </a:p>
        </p:txBody>
      </p:sp>
      <p:sp>
        <p:nvSpPr>
          <p:cNvPr id="7" name="Slide Number Placeholder 9"/>
          <p:cNvSpPr>
            <a:spLocks noGrp="1"/>
          </p:cNvSpPr>
          <p:nvPr>
            <p:ph type="sldNum" sz="quarter" idx="12"/>
          </p:nvPr>
        </p:nvSpPr>
        <p:spPr/>
        <p:txBody>
          <a:bodyPr/>
          <a:lstStyle>
            <a:lvl1pPr>
              <a:defRPr/>
            </a:lvl1pPr>
          </a:lstStyle>
          <a:p>
            <a:pPr>
              <a:defRPr/>
            </a:pPr>
            <a:fld id="{6235DAD3-D8D0-403C-9049-6B030B1B117A}"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9704111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4031" y="1692179"/>
            <a:ext cx="4454027" cy="705219"/>
          </a:xfrm>
        </p:spPr>
        <p:txBody>
          <a:bodyPr anchor="b"/>
          <a:lstStyle>
            <a:lvl1pPr marL="0" indent="0">
              <a:buNone/>
              <a:defRPr sz="2600" b="1"/>
            </a:lvl1pPr>
            <a:lvl2pPr marL="503396" indent="0">
              <a:buNone/>
              <a:defRPr sz="2200" b="1"/>
            </a:lvl2pPr>
            <a:lvl3pPr marL="1006795" indent="0">
              <a:buNone/>
              <a:defRPr sz="2000" b="1"/>
            </a:lvl3pPr>
            <a:lvl4pPr marL="1510193" indent="0">
              <a:buNone/>
              <a:defRPr sz="1800" b="1"/>
            </a:lvl4pPr>
            <a:lvl5pPr marL="2013588" indent="0">
              <a:buNone/>
              <a:defRPr sz="1800" b="1"/>
            </a:lvl5pPr>
            <a:lvl6pPr marL="2516987" indent="0">
              <a:buNone/>
              <a:defRPr sz="1800" b="1"/>
            </a:lvl6pPr>
            <a:lvl7pPr marL="3020384" indent="0">
              <a:buNone/>
              <a:defRPr sz="1800" b="1"/>
            </a:lvl7pPr>
            <a:lvl8pPr marL="3523775" indent="0">
              <a:buNone/>
              <a:defRPr sz="1800" b="1"/>
            </a:lvl8pPr>
            <a:lvl9pPr marL="402717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4031" y="2397397"/>
            <a:ext cx="4454027"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0818" y="1692179"/>
            <a:ext cx="4455776" cy="705219"/>
          </a:xfrm>
        </p:spPr>
        <p:txBody>
          <a:bodyPr anchor="b"/>
          <a:lstStyle>
            <a:lvl1pPr marL="0" indent="0">
              <a:buNone/>
              <a:defRPr sz="2600" b="1"/>
            </a:lvl1pPr>
            <a:lvl2pPr marL="503396" indent="0">
              <a:buNone/>
              <a:defRPr sz="2200" b="1"/>
            </a:lvl2pPr>
            <a:lvl3pPr marL="1006795" indent="0">
              <a:buNone/>
              <a:defRPr sz="2000" b="1"/>
            </a:lvl3pPr>
            <a:lvl4pPr marL="1510193" indent="0">
              <a:buNone/>
              <a:defRPr sz="1800" b="1"/>
            </a:lvl4pPr>
            <a:lvl5pPr marL="2013588" indent="0">
              <a:buNone/>
              <a:defRPr sz="1800" b="1"/>
            </a:lvl5pPr>
            <a:lvl6pPr marL="2516987" indent="0">
              <a:buNone/>
              <a:defRPr sz="1800" b="1"/>
            </a:lvl6pPr>
            <a:lvl7pPr marL="3020384" indent="0">
              <a:buNone/>
              <a:defRPr sz="1800" b="1"/>
            </a:lvl7pPr>
            <a:lvl8pPr marL="3523775" indent="0">
              <a:buNone/>
              <a:defRPr sz="1800" b="1"/>
            </a:lvl8pPr>
            <a:lvl9pPr marL="402717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20818" y="2397397"/>
            <a:ext cx="4455776"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
          <p:cNvSpPr>
            <a:spLocks noGrp="1"/>
          </p:cNvSpPr>
          <p:nvPr>
            <p:ph type="dt" sz="half" idx="10"/>
          </p:nvPr>
        </p:nvSpPr>
        <p:spPr/>
        <p:txBody>
          <a:bodyPr/>
          <a:lstStyle>
            <a:lvl1pPr>
              <a:defRPr/>
            </a:lvl1pPr>
          </a:lstStyle>
          <a:p>
            <a:pPr>
              <a:defRPr/>
            </a:pPr>
            <a:r>
              <a:rPr lang="en-US" dirty="0" smtClean="0">
                <a:solidFill>
                  <a:srgbClr val="000000">
                    <a:tint val="75000"/>
                  </a:srgbClr>
                </a:solidFill>
              </a:rPr>
              <a:t>1/13/2014</a:t>
            </a:r>
            <a:endParaRPr lang="en-US" dirty="0">
              <a:solidFill>
                <a:srgbClr val="000000">
                  <a:tint val="75000"/>
                </a:srgbClr>
              </a:solidFill>
            </a:endParaRPr>
          </a:p>
        </p:txBody>
      </p:sp>
      <p:sp>
        <p:nvSpPr>
          <p:cNvPr id="8" name="Footer Placeholder 3"/>
          <p:cNvSpPr>
            <a:spLocks noGrp="1"/>
          </p:cNvSpPr>
          <p:nvPr>
            <p:ph type="ftr" sz="quarter" idx="11"/>
          </p:nvPr>
        </p:nvSpPr>
        <p:spPr/>
        <p:txBody>
          <a:bodyPr/>
          <a:lstStyle>
            <a:lvl1pPr>
              <a:defRPr/>
            </a:lvl1pPr>
          </a:lstStyle>
          <a:p>
            <a:pPr>
              <a:defRPr/>
            </a:pPr>
            <a:r>
              <a:rPr lang="en-US" dirty="0"/>
              <a:t>For Internal Use Only - Do Not Distribute</a:t>
            </a:r>
          </a:p>
        </p:txBody>
      </p:sp>
      <p:sp>
        <p:nvSpPr>
          <p:cNvPr id="9" name="Slide Number Placeholder 4"/>
          <p:cNvSpPr>
            <a:spLocks noGrp="1"/>
          </p:cNvSpPr>
          <p:nvPr>
            <p:ph type="sldNum" sz="quarter" idx="12"/>
          </p:nvPr>
        </p:nvSpPr>
        <p:spPr/>
        <p:txBody>
          <a:bodyPr/>
          <a:lstStyle>
            <a:lvl1pPr>
              <a:defRPr/>
            </a:lvl1pPr>
          </a:lstStyle>
          <a:p>
            <a:pPr>
              <a:defRPr/>
            </a:pPr>
            <a:fld id="{D8E95662-924B-4A13-9413-C7CD9C6269AB}"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2706163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4031" y="1763928"/>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24318" y="1763928"/>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
          <p:cNvSpPr>
            <a:spLocks noGrp="1"/>
          </p:cNvSpPr>
          <p:nvPr>
            <p:ph type="dt" sz="half" idx="10"/>
          </p:nvPr>
        </p:nvSpPr>
        <p:spPr/>
        <p:txBody>
          <a:bodyPr/>
          <a:lstStyle>
            <a:lvl1pPr>
              <a:defRPr/>
            </a:lvl1pPr>
          </a:lstStyle>
          <a:p>
            <a:pPr>
              <a:defRPr/>
            </a:pPr>
            <a:r>
              <a:rPr lang="en-US" dirty="0" smtClean="0">
                <a:solidFill>
                  <a:srgbClr val="000000">
                    <a:tint val="75000"/>
                  </a:srgbClr>
                </a:solidFill>
              </a:rPr>
              <a:t>1/13/2014</a:t>
            </a:r>
            <a:endParaRPr lang="en-US" dirty="0">
              <a:solidFill>
                <a:srgbClr val="000000">
                  <a:tint val="75000"/>
                </a:srgbClr>
              </a:solidFill>
            </a:endParaRPr>
          </a:p>
        </p:txBody>
      </p:sp>
      <p:sp>
        <p:nvSpPr>
          <p:cNvPr id="6" name="Footer Placeholder 3"/>
          <p:cNvSpPr>
            <a:spLocks noGrp="1"/>
          </p:cNvSpPr>
          <p:nvPr>
            <p:ph type="ftr" sz="quarter" idx="11"/>
          </p:nvPr>
        </p:nvSpPr>
        <p:spPr/>
        <p:txBody>
          <a:bodyPr/>
          <a:lstStyle>
            <a:lvl1pPr>
              <a:defRPr/>
            </a:lvl1pPr>
          </a:lstStyle>
          <a:p>
            <a:pPr>
              <a:defRPr/>
            </a:pPr>
            <a:r>
              <a:rPr lang="en-US" dirty="0"/>
              <a:t>For Internal Use Only - Do Not Distribute</a:t>
            </a:r>
          </a:p>
        </p:txBody>
      </p:sp>
      <p:sp>
        <p:nvSpPr>
          <p:cNvPr id="7" name="Slide Number Placeholder 4"/>
          <p:cNvSpPr>
            <a:spLocks noGrp="1"/>
          </p:cNvSpPr>
          <p:nvPr>
            <p:ph type="sldNum" sz="quarter" idx="12"/>
          </p:nvPr>
        </p:nvSpPr>
        <p:spPr/>
        <p:txBody>
          <a:bodyPr/>
          <a:lstStyle>
            <a:lvl1pPr>
              <a:defRPr/>
            </a:lvl1pPr>
          </a:lstStyle>
          <a:p>
            <a:pPr>
              <a:defRPr/>
            </a:pPr>
            <a:fld id="{36CAF8A5-ACB7-4A1A-A1F6-7DCC2F410EC7}"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4021608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5873" y="5291772"/>
            <a:ext cx="6048375" cy="624724"/>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5873" y="675471"/>
            <a:ext cx="6048375" cy="4535805"/>
          </a:xfrm>
        </p:spPr>
        <p:txBody>
          <a:bodyPr/>
          <a:lstStyle>
            <a:lvl1pPr marL="0" indent="0">
              <a:buNone/>
              <a:defRPr sz="3500"/>
            </a:lvl1pPr>
            <a:lvl2pPr marL="503396" indent="0">
              <a:buNone/>
              <a:defRPr sz="3100"/>
            </a:lvl2pPr>
            <a:lvl3pPr marL="1006795" indent="0">
              <a:buNone/>
              <a:defRPr sz="2600"/>
            </a:lvl3pPr>
            <a:lvl4pPr marL="1510193" indent="0">
              <a:buNone/>
              <a:defRPr sz="2200"/>
            </a:lvl4pPr>
            <a:lvl5pPr marL="2013588" indent="0">
              <a:buNone/>
              <a:defRPr sz="2200"/>
            </a:lvl5pPr>
            <a:lvl6pPr marL="2516987" indent="0">
              <a:buNone/>
              <a:defRPr sz="2200"/>
            </a:lvl6pPr>
            <a:lvl7pPr marL="3020384" indent="0">
              <a:buNone/>
              <a:defRPr sz="2200"/>
            </a:lvl7pPr>
            <a:lvl8pPr marL="3523775" indent="0">
              <a:buNone/>
              <a:defRPr sz="2200"/>
            </a:lvl8pPr>
            <a:lvl9pPr marL="4027177" indent="0">
              <a:buNone/>
              <a:defRPr sz="22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975873" y="5916496"/>
            <a:ext cx="6048375" cy="887211"/>
          </a:xfrm>
        </p:spPr>
        <p:txBody>
          <a:bodyPr/>
          <a:lstStyle>
            <a:lvl1pPr marL="0" indent="0">
              <a:buNone/>
              <a:defRPr sz="1500"/>
            </a:lvl1pPr>
            <a:lvl2pPr marL="503396" indent="0">
              <a:buNone/>
              <a:defRPr sz="1300"/>
            </a:lvl2pPr>
            <a:lvl3pPr marL="1006795" indent="0">
              <a:buNone/>
              <a:defRPr sz="1100"/>
            </a:lvl3pPr>
            <a:lvl4pPr marL="1510193" indent="0">
              <a:buNone/>
              <a:defRPr sz="1000"/>
            </a:lvl4pPr>
            <a:lvl5pPr marL="2013588" indent="0">
              <a:buNone/>
              <a:defRPr sz="1000"/>
            </a:lvl5pPr>
            <a:lvl6pPr marL="2516987" indent="0">
              <a:buNone/>
              <a:defRPr sz="1000"/>
            </a:lvl6pPr>
            <a:lvl7pPr marL="3020384" indent="0">
              <a:buNone/>
              <a:defRPr sz="1000"/>
            </a:lvl7pPr>
            <a:lvl8pPr marL="3523775" indent="0">
              <a:buNone/>
              <a:defRPr sz="1000"/>
            </a:lvl8pPr>
            <a:lvl9pPr marL="4027177" indent="0">
              <a:buNone/>
              <a:defRPr sz="1000"/>
            </a:lvl9pPr>
          </a:lstStyle>
          <a:p>
            <a:pPr lvl="0"/>
            <a:r>
              <a:rPr lang="en-US" smtClean="0"/>
              <a:t>Click to edit Master text styles</a:t>
            </a:r>
          </a:p>
        </p:txBody>
      </p:sp>
      <p:sp>
        <p:nvSpPr>
          <p:cNvPr id="5" name="Date Placeholder 2"/>
          <p:cNvSpPr>
            <a:spLocks noGrp="1"/>
          </p:cNvSpPr>
          <p:nvPr>
            <p:ph type="dt" sz="half" idx="10"/>
          </p:nvPr>
        </p:nvSpPr>
        <p:spPr/>
        <p:txBody>
          <a:bodyPr/>
          <a:lstStyle>
            <a:lvl1pPr>
              <a:defRPr/>
            </a:lvl1pPr>
          </a:lstStyle>
          <a:p>
            <a:pPr>
              <a:defRPr/>
            </a:pPr>
            <a:r>
              <a:rPr lang="en-US" dirty="0" smtClean="0">
                <a:solidFill>
                  <a:srgbClr val="000000">
                    <a:tint val="75000"/>
                  </a:srgbClr>
                </a:solidFill>
              </a:rPr>
              <a:t>1/13/2014</a:t>
            </a:r>
            <a:endParaRPr lang="en-US" dirty="0">
              <a:solidFill>
                <a:srgbClr val="000000">
                  <a:tint val="75000"/>
                </a:srgbClr>
              </a:solidFill>
            </a:endParaRPr>
          </a:p>
        </p:txBody>
      </p:sp>
      <p:sp>
        <p:nvSpPr>
          <p:cNvPr id="6" name="Footer Placeholder 3"/>
          <p:cNvSpPr>
            <a:spLocks noGrp="1"/>
          </p:cNvSpPr>
          <p:nvPr>
            <p:ph type="ftr" sz="quarter" idx="11"/>
          </p:nvPr>
        </p:nvSpPr>
        <p:spPr/>
        <p:txBody>
          <a:bodyPr/>
          <a:lstStyle>
            <a:lvl1pPr>
              <a:defRPr/>
            </a:lvl1pPr>
          </a:lstStyle>
          <a:p>
            <a:pPr>
              <a:defRPr/>
            </a:pPr>
            <a:r>
              <a:rPr lang="en-US" dirty="0"/>
              <a:t>For Internal Use Only - Do Not Distribute</a:t>
            </a:r>
          </a:p>
        </p:txBody>
      </p:sp>
      <p:sp>
        <p:nvSpPr>
          <p:cNvPr id="7" name="Slide Number Placeholder 4"/>
          <p:cNvSpPr>
            <a:spLocks noGrp="1"/>
          </p:cNvSpPr>
          <p:nvPr>
            <p:ph type="sldNum" sz="quarter" idx="12"/>
          </p:nvPr>
        </p:nvSpPr>
        <p:spPr/>
        <p:txBody>
          <a:bodyPr/>
          <a:lstStyle>
            <a:lvl1pPr>
              <a:defRPr/>
            </a:lvl1pPr>
          </a:lstStyle>
          <a:p>
            <a:pPr>
              <a:defRPr/>
            </a:pPr>
            <a:fld id="{27A535E7-4B76-4419-972C-CAF2A9274B12}"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7265392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034" y="300987"/>
            <a:ext cx="3316456" cy="1280945"/>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41249" y="301000"/>
            <a:ext cx="5635349" cy="6451973"/>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034" y="1581937"/>
            <a:ext cx="3316456" cy="5171028"/>
          </a:xfrm>
        </p:spPr>
        <p:txBody>
          <a:bodyPr/>
          <a:lstStyle>
            <a:lvl1pPr marL="0" indent="0">
              <a:buNone/>
              <a:defRPr sz="1500"/>
            </a:lvl1pPr>
            <a:lvl2pPr marL="503396" indent="0">
              <a:buNone/>
              <a:defRPr sz="1300"/>
            </a:lvl2pPr>
            <a:lvl3pPr marL="1006795" indent="0">
              <a:buNone/>
              <a:defRPr sz="1100"/>
            </a:lvl3pPr>
            <a:lvl4pPr marL="1510193" indent="0">
              <a:buNone/>
              <a:defRPr sz="1000"/>
            </a:lvl4pPr>
            <a:lvl5pPr marL="2013588" indent="0">
              <a:buNone/>
              <a:defRPr sz="1000"/>
            </a:lvl5pPr>
            <a:lvl6pPr marL="2516987" indent="0">
              <a:buNone/>
              <a:defRPr sz="1000"/>
            </a:lvl6pPr>
            <a:lvl7pPr marL="3020384" indent="0">
              <a:buNone/>
              <a:defRPr sz="1000"/>
            </a:lvl7pPr>
            <a:lvl8pPr marL="3523775" indent="0">
              <a:buNone/>
              <a:defRPr sz="1000"/>
            </a:lvl8pPr>
            <a:lvl9pPr marL="4027177" indent="0">
              <a:buNone/>
              <a:defRPr sz="1000"/>
            </a:lvl9pPr>
          </a:lstStyle>
          <a:p>
            <a:pPr lvl="0"/>
            <a:r>
              <a:rPr lang="en-US" smtClean="0"/>
              <a:t>Click to edit Master text styles</a:t>
            </a:r>
          </a:p>
        </p:txBody>
      </p:sp>
      <p:sp>
        <p:nvSpPr>
          <p:cNvPr id="5" name="Date Placeholder 2"/>
          <p:cNvSpPr>
            <a:spLocks noGrp="1"/>
          </p:cNvSpPr>
          <p:nvPr>
            <p:ph type="dt" sz="half" idx="10"/>
          </p:nvPr>
        </p:nvSpPr>
        <p:spPr/>
        <p:txBody>
          <a:bodyPr/>
          <a:lstStyle>
            <a:lvl1pPr>
              <a:defRPr/>
            </a:lvl1pPr>
          </a:lstStyle>
          <a:p>
            <a:pPr>
              <a:defRPr/>
            </a:pPr>
            <a:r>
              <a:rPr lang="en-US" dirty="0" smtClean="0">
                <a:solidFill>
                  <a:srgbClr val="000000">
                    <a:tint val="75000"/>
                  </a:srgbClr>
                </a:solidFill>
              </a:rPr>
              <a:t>1/13/2014</a:t>
            </a:r>
            <a:endParaRPr lang="en-US" dirty="0">
              <a:solidFill>
                <a:srgbClr val="000000">
                  <a:tint val="75000"/>
                </a:srgbClr>
              </a:solidFill>
            </a:endParaRPr>
          </a:p>
        </p:txBody>
      </p:sp>
      <p:sp>
        <p:nvSpPr>
          <p:cNvPr id="6" name="Footer Placeholder 3"/>
          <p:cNvSpPr>
            <a:spLocks noGrp="1"/>
          </p:cNvSpPr>
          <p:nvPr>
            <p:ph type="ftr" sz="quarter" idx="11"/>
          </p:nvPr>
        </p:nvSpPr>
        <p:spPr/>
        <p:txBody>
          <a:bodyPr/>
          <a:lstStyle>
            <a:lvl1pPr>
              <a:defRPr/>
            </a:lvl1pPr>
          </a:lstStyle>
          <a:p>
            <a:pPr>
              <a:defRPr/>
            </a:pPr>
            <a:r>
              <a:rPr lang="en-US" dirty="0"/>
              <a:t>For Internal Use Only - Do Not Distribute</a:t>
            </a:r>
          </a:p>
        </p:txBody>
      </p:sp>
      <p:sp>
        <p:nvSpPr>
          <p:cNvPr id="7" name="Slide Number Placeholder 4"/>
          <p:cNvSpPr>
            <a:spLocks noGrp="1"/>
          </p:cNvSpPr>
          <p:nvPr>
            <p:ph type="sldNum" sz="quarter" idx="12"/>
          </p:nvPr>
        </p:nvSpPr>
        <p:spPr/>
        <p:txBody>
          <a:bodyPr/>
          <a:lstStyle>
            <a:lvl1pPr>
              <a:defRPr/>
            </a:lvl1pPr>
          </a:lstStyle>
          <a:p>
            <a:pPr>
              <a:defRPr/>
            </a:pPr>
            <a:fld id="{6F479CF6-E81A-47FF-8ACE-DF05882D0E51}"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22518773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r>
              <a:rPr lang="en-US" dirty="0" smtClean="0">
                <a:solidFill>
                  <a:srgbClr val="000000">
                    <a:tint val="75000"/>
                  </a:srgbClr>
                </a:solidFill>
              </a:rPr>
              <a:t>1/13/2014</a:t>
            </a:r>
            <a:endParaRPr lang="en-US" dirty="0">
              <a:solidFill>
                <a:srgbClr val="000000">
                  <a:tint val="75000"/>
                </a:srgbClr>
              </a:solidFill>
            </a:endParaRPr>
          </a:p>
        </p:txBody>
      </p:sp>
      <p:sp>
        <p:nvSpPr>
          <p:cNvPr id="4" name="Footer Placeholder 3"/>
          <p:cNvSpPr>
            <a:spLocks noGrp="1"/>
          </p:cNvSpPr>
          <p:nvPr>
            <p:ph type="ftr" sz="quarter" idx="11"/>
          </p:nvPr>
        </p:nvSpPr>
        <p:spPr/>
        <p:txBody>
          <a:bodyPr/>
          <a:lstStyle>
            <a:lvl1pPr>
              <a:defRPr/>
            </a:lvl1pPr>
          </a:lstStyle>
          <a:p>
            <a:pPr>
              <a:defRPr/>
            </a:pPr>
            <a:r>
              <a:rPr lang="en-US" dirty="0"/>
              <a:t>For Internal Use Only - Do Not Distribute</a:t>
            </a:r>
          </a:p>
        </p:txBody>
      </p:sp>
      <p:sp>
        <p:nvSpPr>
          <p:cNvPr id="5" name="Slide Number Placeholder 4"/>
          <p:cNvSpPr>
            <a:spLocks noGrp="1"/>
          </p:cNvSpPr>
          <p:nvPr>
            <p:ph type="sldNum" sz="quarter" idx="12"/>
          </p:nvPr>
        </p:nvSpPr>
        <p:spPr/>
        <p:txBody>
          <a:bodyPr/>
          <a:lstStyle>
            <a:lvl1pPr>
              <a:defRPr/>
            </a:lvl1pPr>
          </a:lstStyle>
          <a:p>
            <a:pPr>
              <a:defRPr/>
            </a:pPr>
            <a:fld id="{833C7A55-6694-4AD3-9DAD-746B27804016}"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3377503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0"/>
          </p:nvPr>
        </p:nvSpPr>
        <p:spPr/>
        <p:txBody>
          <a:bodyPr/>
          <a:lstStyle/>
          <a:p>
            <a:r>
              <a:rPr lang="en-US" dirty="0" smtClean="0"/>
              <a:t>1/13/2014</a:t>
            </a:r>
            <a:endParaRPr lang="en-US" dirty="0"/>
          </a:p>
        </p:txBody>
      </p:sp>
      <p:sp>
        <p:nvSpPr>
          <p:cNvPr id="7" name="Footer Placeholder 6"/>
          <p:cNvSpPr>
            <a:spLocks noGrp="1"/>
          </p:cNvSpPr>
          <p:nvPr>
            <p:ph type="ftr" sz="quarter" idx="11"/>
          </p:nvPr>
        </p:nvSpPr>
        <p:spPr/>
        <p:txBody>
          <a:bodyPr/>
          <a:lstStyle/>
          <a:p>
            <a:r>
              <a:rPr lang="en-US" dirty="0" smtClean="0"/>
              <a:t>For Internal Use Only - Do Not Distribute</a:t>
            </a:r>
            <a:endParaRPr lang="en-US" dirty="0"/>
          </a:p>
        </p:txBody>
      </p:sp>
      <p:sp>
        <p:nvSpPr>
          <p:cNvPr id="8" name="Slide Number Placeholder 7"/>
          <p:cNvSpPr>
            <a:spLocks noGrp="1"/>
          </p:cNvSpPr>
          <p:nvPr>
            <p:ph type="sldNum" sz="quarter" idx="12"/>
          </p:nvPr>
        </p:nvSpPr>
        <p:spPr/>
        <p:txBody>
          <a:bodyPr/>
          <a:lstStyle/>
          <a:p>
            <a:fld id="{9D5D19A6-41A7-40E1-B7B8-533036823F78}" type="slidenum">
              <a:rPr lang="en-US" smtClean="0"/>
              <a:pPr/>
              <a:t>‹#›</a:t>
            </a:fld>
            <a:endParaRPr lang="en-US" dirty="0"/>
          </a:p>
        </p:txBody>
      </p:sp>
    </p:spTree>
    <p:extLst>
      <p:ext uri="{BB962C8B-B14F-4D97-AF65-F5344CB8AC3E}">
        <p14:creationId xmlns:p14="http://schemas.microsoft.com/office/powerpoint/2010/main" val="21574674"/>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r>
              <a:rPr lang="en-US" dirty="0" smtClean="0">
                <a:solidFill>
                  <a:srgbClr val="000000">
                    <a:tint val="75000"/>
                  </a:srgbClr>
                </a:solidFill>
              </a:rPr>
              <a:t>1/13/2014</a:t>
            </a:r>
            <a:endParaRPr lang="en-US" dirty="0">
              <a:solidFill>
                <a:srgbClr val="000000">
                  <a:tint val="75000"/>
                </a:srgbClr>
              </a:solidFill>
            </a:endParaRPr>
          </a:p>
        </p:txBody>
      </p:sp>
      <p:sp>
        <p:nvSpPr>
          <p:cNvPr id="3" name="Footer Placeholder 3"/>
          <p:cNvSpPr>
            <a:spLocks noGrp="1"/>
          </p:cNvSpPr>
          <p:nvPr>
            <p:ph type="ftr" sz="quarter" idx="11"/>
          </p:nvPr>
        </p:nvSpPr>
        <p:spPr/>
        <p:txBody>
          <a:bodyPr/>
          <a:lstStyle>
            <a:lvl1pPr>
              <a:defRPr/>
            </a:lvl1pPr>
          </a:lstStyle>
          <a:p>
            <a:pPr>
              <a:defRPr/>
            </a:pPr>
            <a:r>
              <a:rPr lang="en-US" dirty="0"/>
              <a:t>For Internal Use Only - Do Not Distribute</a:t>
            </a:r>
          </a:p>
        </p:txBody>
      </p:sp>
      <p:sp>
        <p:nvSpPr>
          <p:cNvPr id="4" name="Slide Number Placeholder 4"/>
          <p:cNvSpPr>
            <a:spLocks noGrp="1"/>
          </p:cNvSpPr>
          <p:nvPr>
            <p:ph type="sldNum" sz="quarter" idx="12"/>
          </p:nvPr>
        </p:nvSpPr>
        <p:spPr/>
        <p:txBody>
          <a:bodyPr/>
          <a:lstStyle>
            <a:lvl1pPr>
              <a:defRPr/>
            </a:lvl1pPr>
          </a:lstStyle>
          <a:p>
            <a:pPr>
              <a:defRPr/>
            </a:pPr>
            <a:fld id="{A3D1EC79-E9BD-44AA-8A74-9D248A018676}"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2198963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5" name="Picture 2" descr="Ocean surface hea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6151" y="335985"/>
            <a:ext cx="7476464" cy="79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512094" y="4283818"/>
            <a:ext cx="7056438" cy="1931917"/>
          </a:xfrm>
        </p:spPr>
        <p:txBody>
          <a:bodyPr anchor="ctr"/>
          <a:lstStyle>
            <a:lvl1pPr marL="0" indent="0" algn="ctr">
              <a:buNone/>
              <a:defRPr/>
            </a:lvl1pPr>
            <a:lvl2pPr marL="503657" indent="0" algn="ctr">
              <a:buNone/>
              <a:defRPr/>
            </a:lvl2pPr>
            <a:lvl3pPr marL="1007317" indent="0" algn="ctr">
              <a:buNone/>
              <a:defRPr/>
            </a:lvl3pPr>
            <a:lvl4pPr marL="1510976" indent="0" algn="ctr">
              <a:buNone/>
              <a:defRPr/>
            </a:lvl4pPr>
            <a:lvl5pPr marL="2014632" indent="0" algn="ctr">
              <a:buNone/>
              <a:defRPr/>
            </a:lvl5pPr>
            <a:lvl6pPr marL="2518291" indent="0" algn="ctr">
              <a:buNone/>
              <a:defRPr/>
            </a:lvl6pPr>
            <a:lvl7pPr marL="3021949" indent="0" algn="ctr">
              <a:buNone/>
              <a:defRPr/>
            </a:lvl7pPr>
            <a:lvl8pPr marL="3525605" indent="0" algn="ctr">
              <a:buNone/>
              <a:defRPr/>
            </a:lvl8pPr>
            <a:lvl9pPr marL="4029265" indent="0" algn="ctr">
              <a:buNone/>
              <a:defRPr/>
            </a:lvl9pPr>
          </a:lstStyle>
          <a:p>
            <a:r>
              <a:rPr lang="en-US" smtClean="0"/>
              <a:t>Click to edit Master subtitle style</a:t>
            </a:r>
            <a:endParaRPr lang="en-US" dirty="0"/>
          </a:p>
        </p:txBody>
      </p:sp>
      <p:sp>
        <p:nvSpPr>
          <p:cNvPr id="10" name="Text Placeholder 9"/>
          <p:cNvSpPr>
            <a:spLocks noGrp="1"/>
          </p:cNvSpPr>
          <p:nvPr>
            <p:ph type="body" sz="quarter" idx="13"/>
          </p:nvPr>
        </p:nvSpPr>
        <p:spPr>
          <a:xfrm>
            <a:off x="2436151" y="335985"/>
            <a:ext cx="7476464" cy="797966"/>
          </a:xfrm>
        </p:spPr>
        <p:txBody>
          <a:bodyPr anchor="ctr"/>
          <a:lstStyle>
            <a:lvl1pPr marL="0" indent="0" algn="ctr">
              <a:spcBef>
                <a:spcPts val="0"/>
              </a:spcBef>
              <a:buNone/>
              <a:defRPr sz="2600" b="1" baseline="0">
                <a:solidFill>
                  <a:schemeClr val="bg1"/>
                </a:solidFill>
              </a:defRPr>
            </a:lvl1pPr>
          </a:lstStyle>
          <a:p>
            <a:pPr lvl="0"/>
            <a:r>
              <a:rPr lang="en-US" dirty="0" smtClean="0"/>
              <a:t>Click to edit Master text styles</a:t>
            </a:r>
          </a:p>
        </p:txBody>
      </p:sp>
      <p:sp>
        <p:nvSpPr>
          <p:cNvPr id="11" name="Title 1"/>
          <p:cNvSpPr>
            <a:spLocks noGrp="1"/>
          </p:cNvSpPr>
          <p:nvPr>
            <p:ph type="ctrTitle"/>
          </p:nvPr>
        </p:nvSpPr>
        <p:spPr>
          <a:xfrm>
            <a:off x="756047" y="2348403"/>
            <a:ext cx="8568531" cy="1620430"/>
          </a:xfrm>
        </p:spPr>
        <p:txBody>
          <a:bodyPr>
            <a:normAutofit/>
          </a:bodyPr>
          <a:lstStyle>
            <a:lvl1pPr>
              <a:defRPr sz="4000">
                <a:solidFill>
                  <a:schemeClr val="tx1"/>
                </a:solidFill>
              </a:defRPr>
            </a:lvl1pPr>
          </a:lstStyle>
          <a:p>
            <a:r>
              <a:rPr lang="en-US" smtClean="0"/>
              <a:t>Click to edit Master title style</a:t>
            </a:r>
            <a:endParaRPr lang="en-US" dirty="0"/>
          </a:p>
        </p:txBody>
      </p:sp>
      <p:sp>
        <p:nvSpPr>
          <p:cNvPr id="6" name="Date Placeholder 1"/>
          <p:cNvSpPr>
            <a:spLocks noGrp="1"/>
          </p:cNvSpPr>
          <p:nvPr>
            <p:ph type="dt" sz="half" idx="14"/>
          </p:nvPr>
        </p:nvSpPr>
        <p:spPr/>
        <p:txBody>
          <a:bodyPr/>
          <a:lstStyle>
            <a:lvl1pPr>
              <a:defRPr/>
            </a:lvl1pPr>
          </a:lstStyle>
          <a:p>
            <a:pPr>
              <a:defRPr/>
            </a:pPr>
            <a:r>
              <a:rPr lang="en-US" dirty="0" smtClean="0">
                <a:solidFill>
                  <a:srgbClr val="000000">
                    <a:tint val="75000"/>
                  </a:srgbClr>
                </a:solidFill>
              </a:rPr>
              <a:t>1/13/2014</a:t>
            </a:r>
            <a:endParaRPr lang="en-US" dirty="0">
              <a:solidFill>
                <a:srgbClr val="000000">
                  <a:tint val="75000"/>
                </a:srgbClr>
              </a:solidFill>
            </a:endParaRPr>
          </a:p>
        </p:txBody>
      </p:sp>
      <p:sp>
        <p:nvSpPr>
          <p:cNvPr id="7" name="Footer Placeholder 7"/>
          <p:cNvSpPr>
            <a:spLocks noGrp="1"/>
          </p:cNvSpPr>
          <p:nvPr>
            <p:ph type="ftr" sz="quarter" idx="15"/>
          </p:nvPr>
        </p:nvSpPr>
        <p:spPr/>
        <p:txBody>
          <a:bodyPr/>
          <a:lstStyle>
            <a:lvl1pPr>
              <a:defRPr/>
            </a:lvl1pPr>
          </a:lstStyle>
          <a:p>
            <a:pPr>
              <a:defRPr/>
            </a:pPr>
            <a:r>
              <a:rPr lang="en-US" dirty="0"/>
              <a:t>For Internal Use Only - Do Not Distribute</a:t>
            </a:r>
          </a:p>
        </p:txBody>
      </p:sp>
      <p:sp>
        <p:nvSpPr>
          <p:cNvPr id="8" name="Slide Number Placeholder 8"/>
          <p:cNvSpPr>
            <a:spLocks noGrp="1"/>
          </p:cNvSpPr>
          <p:nvPr>
            <p:ph type="sldNum" sz="quarter" idx="16"/>
          </p:nvPr>
        </p:nvSpPr>
        <p:spPr/>
        <p:txBody>
          <a:bodyPr/>
          <a:lstStyle>
            <a:lvl1pPr>
              <a:defRPr/>
            </a:lvl1pPr>
          </a:lstStyle>
          <a:p>
            <a:pPr>
              <a:defRPr/>
            </a:pPr>
            <a:fld id="{0B827B63-A6BE-455E-BDA8-4B50D4004EF8}"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23977883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pPr lvl="0"/>
            <a:r>
              <a:rPr lang="en-US" dirty="0" smtClean="0"/>
              <a:t>Click to edit Master title style</a:t>
            </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2"/>
          <p:cNvSpPr>
            <a:spLocks noGrp="1"/>
          </p:cNvSpPr>
          <p:nvPr>
            <p:ph type="dt" sz="half" idx="10"/>
          </p:nvPr>
        </p:nvSpPr>
        <p:spPr/>
        <p:txBody>
          <a:bodyPr/>
          <a:lstStyle>
            <a:lvl1pPr>
              <a:defRPr/>
            </a:lvl1pPr>
          </a:lstStyle>
          <a:p>
            <a:pPr>
              <a:defRPr/>
            </a:pPr>
            <a:r>
              <a:rPr lang="en-US" dirty="0" smtClean="0">
                <a:solidFill>
                  <a:srgbClr val="000000">
                    <a:tint val="75000"/>
                  </a:srgbClr>
                </a:solidFill>
              </a:rPr>
              <a:t>1/13/2014</a:t>
            </a:r>
            <a:endParaRPr lang="en-US" dirty="0">
              <a:solidFill>
                <a:srgbClr val="000000">
                  <a:tint val="75000"/>
                </a:srgbClr>
              </a:solidFill>
            </a:endParaRPr>
          </a:p>
        </p:txBody>
      </p:sp>
      <p:sp>
        <p:nvSpPr>
          <p:cNvPr id="5" name="Footer Placeholder 3"/>
          <p:cNvSpPr>
            <a:spLocks noGrp="1"/>
          </p:cNvSpPr>
          <p:nvPr>
            <p:ph type="ftr" sz="quarter" idx="11"/>
          </p:nvPr>
        </p:nvSpPr>
        <p:spPr/>
        <p:txBody>
          <a:bodyPr/>
          <a:lstStyle>
            <a:lvl1pPr>
              <a:defRPr/>
            </a:lvl1pPr>
          </a:lstStyle>
          <a:p>
            <a:pPr>
              <a:defRPr/>
            </a:pPr>
            <a:r>
              <a:rPr lang="en-US" dirty="0"/>
              <a:t>For Internal Use Only - Do Not Distribute</a:t>
            </a:r>
          </a:p>
        </p:txBody>
      </p:sp>
      <p:sp>
        <p:nvSpPr>
          <p:cNvPr id="6" name="Slide Number Placeholder 4"/>
          <p:cNvSpPr>
            <a:spLocks noGrp="1"/>
          </p:cNvSpPr>
          <p:nvPr>
            <p:ph type="sldNum" sz="quarter" idx="12"/>
          </p:nvPr>
        </p:nvSpPr>
        <p:spPr/>
        <p:txBody>
          <a:bodyPr/>
          <a:lstStyle>
            <a:lvl1pPr>
              <a:defRPr/>
            </a:lvl1pPr>
          </a:lstStyle>
          <a:p>
            <a:pPr>
              <a:defRPr/>
            </a:pPr>
            <a:fld id="{9A4A7E6D-9F6A-4629-90CB-A539D68B4974}"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47139956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itle 1"/>
          <p:cNvSpPr txBox="1">
            <a:spLocks/>
          </p:cNvSpPr>
          <p:nvPr/>
        </p:nvSpPr>
        <p:spPr>
          <a:xfrm>
            <a:off x="2436151" y="302737"/>
            <a:ext cx="7476464" cy="831214"/>
          </a:xfrm>
          <a:prstGeom prst="rect">
            <a:avLst/>
          </a:prstGeom>
        </p:spPr>
        <p:txBody>
          <a:bodyPr lIns="100728" tIns="50366" rIns="100728" bIns="50366" anchor="ctr">
            <a:normAutofit/>
          </a:bodyPr>
          <a:lstStyle>
            <a:lvl1pPr algn="ctr" rtl="0" eaLnBrk="1" fontAlgn="base" hangingPunct="1">
              <a:spcBef>
                <a:spcPct val="0"/>
              </a:spcBef>
              <a:spcAft>
                <a:spcPct val="0"/>
              </a:spcAft>
              <a:defRPr sz="2400" b="1" baseline="0">
                <a:solidFill>
                  <a:schemeClr val="bg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defTabSz="913831">
              <a:lnSpc>
                <a:spcPct val="100000"/>
              </a:lnSpc>
              <a:buClrTx/>
              <a:buSzTx/>
              <a:buFontTx/>
              <a:buNone/>
              <a:defRPr/>
            </a:pPr>
            <a:r>
              <a:rPr lang="en-US" dirty="0" smtClean="0">
                <a:solidFill>
                  <a:srgbClr val="FFFFFF"/>
                </a:solidFill>
              </a:rPr>
              <a:t>Click to edit text</a:t>
            </a:r>
          </a:p>
        </p:txBody>
      </p:sp>
      <p:sp>
        <p:nvSpPr>
          <p:cNvPr id="2" name="Title 1"/>
          <p:cNvSpPr>
            <a:spLocks noGrp="1"/>
          </p:cNvSpPr>
          <p:nvPr>
            <p:ph type="title"/>
          </p:nvPr>
        </p:nvSpPr>
        <p:spPr>
          <a:xfrm>
            <a:off x="796300" y="4857799"/>
            <a:ext cx="8568531" cy="1501435"/>
          </a:xfrm>
        </p:spPr>
        <p:txBody>
          <a:bodyPr anchor="t"/>
          <a:lstStyle>
            <a:lvl1pPr algn="l">
              <a:defRPr sz="44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96300" y="3204119"/>
            <a:ext cx="8568531" cy="1653678"/>
          </a:xfrm>
        </p:spPr>
        <p:txBody>
          <a:bodyPr anchor="ctr"/>
          <a:lstStyle>
            <a:lvl1pPr marL="0" indent="0" algn="ctr">
              <a:buNone/>
              <a:defRPr sz="2200">
                <a:solidFill>
                  <a:schemeClr val="tx1">
                    <a:tint val="75000"/>
                  </a:schemeClr>
                </a:solidFill>
              </a:defRPr>
            </a:lvl1pPr>
            <a:lvl2pPr marL="503657" indent="0">
              <a:buNone/>
              <a:defRPr sz="2000">
                <a:solidFill>
                  <a:schemeClr val="tx1">
                    <a:tint val="75000"/>
                  </a:schemeClr>
                </a:solidFill>
              </a:defRPr>
            </a:lvl2pPr>
            <a:lvl3pPr marL="1007317" indent="0">
              <a:buNone/>
              <a:defRPr sz="1800">
                <a:solidFill>
                  <a:schemeClr val="tx1">
                    <a:tint val="75000"/>
                  </a:schemeClr>
                </a:solidFill>
              </a:defRPr>
            </a:lvl3pPr>
            <a:lvl4pPr marL="1510976" indent="0">
              <a:buNone/>
              <a:defRPr sz="1500">
                <a:solidFill>
                  <a:schemeClr val="tx1">
                    <a:tint val="75000"/>
                  </a:schemeClr>
                </a:solidFill>
              </a:defRPr>
            </a:lvl4pPr>
            <a:lvl5pPr marL="2014632" indent="0">
              <a:buNone/>
              <a:defRPr sz="1500">
                <a:solidFill>
                  <a:schemeClr val="tx1">
                    <a:tint val="75000"/>
                  </a:schemeClr>
                </a:solidFill>
              </a:defRPr>
            </a:lvl5pPr>
            <a:lvl6pPr marL="2518291" indent="0">
              <a:buNone/>
              <a:defRPr sz="1500">
                <a:solidFill>
                  <a:schemeClr val="tx1">
                    <a:tint val="75000"/>
                  </a:schemeClr>
                </a:solidFill>
              </a:defRPr>
            </a:lvl6pPr>
            <a:lvl7pPr marL="3021949" indent="0">
              <a:buNone/>
              <a:defRPr sz="1500">
                <a:solidFill>
                  <a:schemeClr val="tx1">
                    <a:tint val="75000"/>
                  </a:schemeClr>
                </a:solidFill>
              </a:defRPr>
            </a:lvl7pPr>
            <a:lvl8pPr marL="3525605" indent="0">
              <a:buNone/>
              <a:defRPr sz="1500">
                <a:solidFill>
                  <a:schemeClr val="tx1">
                    <a:tint val="75000"/>
                  </a:schemeClr>
                </a:solidFill>
              </a:defRPr>
            </a:lvl8pPr>
            <a:lvl9pPr marL="4029265" indent="0">
              <a:buNone/>
              <a:defRPr sz="1500">
                <a:solidFill>
                  <a:schemeClr val="tx1">
                    <a:tint val="75000"/>
                  </a:schemeClr>
                </a:solidFill>
              </a:defRPr>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r>
              <a:rPr lang="en-US" dirty="0" smtClean="0">
                <a:solidFill>
                  <a:srgbClr val="000000">
                    <a:tint val="75000"/>
                  </a:srgbClr>
                </a:solidFill>
              </a:rPr>
              <a:t>1/13/2014</a:t>
            </a:r>
            <a:endParaRPr lang="en-US" dirty="0">
              <a:solidFill>
                <a:srgbClr val="000000">
                  <a:tint val="75000"/>
                </a:srgbClr>
              </a:solidFill>
            </a:endParaRPr>
          </a:p>
        </p:txBody>
      </p:sp>
      <p:sp>
        <p:nvSpPr>
          <p:cNvPr id="6" name="Footer Placeholder 7"/>
          <p:cNvSpPr>
            <a:spLocks noGrp="1"/>
          </p:cNvSpPr>
          <p:nvPr>
            <p:ph type="ftr" sz="quarter" idx="11"/>
          </p:nvPr>
        </p:nvSpPr>
        <p:spPr/>
        <p:txBody>
          <a:bodyPr/>
          <a:lstStyle>
            <a:lvl1pPr>
              <a:defRPr/>
            </a:lvl1pPr>
          </a:lstStyle>
          <a:p>
            <a:pPr>
              <a:defRPr/>
            </a:pPr>
            <a:r>
              <a:rPr lang="en-US" dirty="0"/>
              <a:t>For Internal Use Only - Do Not Distribute</a:t>
            </a:r>
          </a:p>
        </p:txBody>
      </p:sp>
      <p:sp>
        <p:nvSpPr>
          <p:cNvPr id="7" name="Slide Number Placeholder 9"/>
          <p:cNvSpPr>
            <a:spLocks noGrp="1"/>
          </p:cNvSpPr>
          <p:nvPr>
            <p:ph type="sldNum" sz="quarter" idx="12"/>
          </p:nvPr>
        </p:nvSpPr>
        <p:spPr/>
        <p:txBody>
          <a:bodyPr/>
          <a:lstStyle>
            <a:lvl1pPr>
              <a:defRPr/>
            </a:lvl1pPr>
          </a:lstStyle>
          <a:p>
            <a:pPr>
              <a:defRPr/>
            </a:pPr>
            <a:fld id="{6235DAD3-D8D0-403C-9049-6B030B1B117A}"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21266594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4031" y="1692179"/>
            <a:ext cx="4454027" cy="705219"/>
          </a:xfrm>
        </p:spPr>
        <p:txBody>
          <a:bodyPr anchor="b"/>
          <a:lstStyle>
            <a:lvl1pPr marL="0" indent="0">
              <a:buNone/>
              <a:defRPr sz="2600" b="1"/>
            </a:lvl1pPr>
            <a:lvl2pPr marL="503657" indent="0">
              <a:buNone/>
              <a:defRPr sz="2200" b="1"/>
            </a:lvl2pPr>
            <a:lvl3pPr marL="1007317" indent="0">
              <a:buNone/>
              <a:defRPr sz="2000" b="1"/>
            </a:lvl3pPr>
            <a:lvl4pPr marL="1510976" indent="0">
              <a:buNone/>
              <a:defRPr sz="1800" b="1"/>
            </a:lvl4pPr>
            <a:lvl5pPr marL="2014632" indent="0">
              <a:buNone/>
              <a:defRPr sz="1800" b="1"/>
            </a:lvl5pPr>
            <a:lvl6pPr marL="2518291" indent="0">
              <a:buNone/>
              <a:defRPr sz="1800" b="1"/>
            </a:lvl6pPr>
            <a:lvl7pPr marL="3021949" indent="0">
              <a:buNone/>
              <a:defRPr sz="1800" b="1"/>
            </a:lvl7pPr>
            <a:lvl8pPr marL="3525605" indent="0">
              <a:buNone/>
              <a:defRPr sz="1800" b="1"/>
            </a:lvl8pPr>
            <a:lvl9pPr marL="4029265"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4031" y="2397397"/>
            <a:ext cx="4454027"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0818" y="1692179"/>
            <a:ext cx="4455776" cy="705219"/>
          </a:xfrm>
        </p:spPr>
        <p:txBody>
          <a:bodyPr anchor="b"/>
          <a:lstStyle>
            <a:lvl1pPr marL="0" indent="0">
              <a:buNone/>
              <a:defRPr sz="2600" b="1"/>
            </a:lvl1pPr>
            <a:lvl2pPr marL="503657" indent="0">
              <a:buNone/>
              <a:defRPr sz="2200" b="1"/>
            </a:lvl2pPr>
            <a:lvl3pPr marL="1007317" indent="0">
              <a:buNone/>
              <a:defRPr sz="2000" b="1"/>
            </a:lvl3pPr>
            <a:lvl4pPr marL="1510976" indent="0">
              <a:buNone/>
              <a:defRPr sz="1800" b="1"/>
            </a:lvl4pPr>
            <a:lvl5pPr marL="2014632" indent="0">
              <a:buNone/>
              <a:defRPr sz="1800" b="1"/>
            </a:lvl5pPr>
            <a:lvl6pPr marL="2518291" indent="0">
              <a:buNone/>
              <a:defRPr sz="1800" b="1"/>
            </a:lvl6pPr>
            <a:lvl7pPr marL="3021949" indent="0">
              <a:buNone/>
              <a:defRPr sz="1800" b="1"/>
            </a:lvl7pPr>
            <a:lvl8pPr marL="3525605" indent="0">
              <a:buNone/>
              <a:defRPr sz="1800" b="1"/>
            </a:lvl8pPr>
            <a:lvl9pPr marL="4029265"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20818" y="2397397"/>
            <a:ext cx="4455776"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
          <p:cNvSpPr>
            <a:spLocks noGrp="1"/>
          </p:cNvSpPr>
          <p:nvPr>
            <p:ph type="dt" sz="half" idx="10"/>
          </p:nvPr>
        </p:nvSpPr>
        <p:spPr/>
        <p:txBody>
          <a:bodyPr/>
          <a:lstStyle>
            <a:lvl1pPr>
              <a:defRPr/>
            </a:lvl1pPr>
          </a:lstStyle>
          <a:p>
            <a:pPr>
              <a:defRPr/>
            </a:pPr>
            <a:r>
              <a:rPr lang="en-US" dirty="0" smtClean="0">
                <a:solidFill>
                  <a:srgbClr val="000000">
                    <a:tint val="75000"/>
                  </a:srgbClr>
                </a:solidFill>
              </a:rPr>
              <a:t>1/13/2014</a:t>
            </a:r>
            <a:endParaRPr lang="en-US" dirty="0">
              <a:solidFill>
                <a:srgbClr val="000000">
                  <a:tint val="75000"/>
                </a:srgbClr>
              </a:solidFill>
            </a:endParaRPr>
          </a:p>
        </p:txBody>
      </p:sp>
      <p:sp>
        <p:nvSpPr>
          <p:cNvPr id="8" name="Footer Placeholder 3"/>
          <p:cNvSpPr>
            <a:spLocks noGrp="1"/>
          </p:cNvSpPr>
          <p:nvPr>
            <p:ph type="ftr" sz="quarter" idx="11"/>
          </p:nvPr>
        </p:nvSpPr>
        <p:spPr/>
        <p:txBody>
          <a:bodyPr/>
          <a:lstStyle>
            <a:lvl1pPr>
              <a:defRPr/>
            </a:lvl1pPr>
          </a:lstStyle>
          <a:p>
            <a:pPr>
              <a:defRPr/>
            </a:pPr>
            <a:r>
              <a:rPr lang="en-US" dirty="0"/>
              <a:t>For Internal Use Only - Do Not Distribute</a:t>
            </a:r>
          </a:p>
        </p:txBody>
      </p:sp>
      <p:sp>
        <p:nvSpPr>
          <p:cNvPr id="9" name="Slide Number Placeholder 4"/>
          <p:cNvSpPr>
            <a:spLocks noGrp="1"/>
          </p:cNvSpPr>
          <p:nvPr>
            <p:ph type="sldNum" sz="quarter" idx="12"/>
          </p:nvPr>
        </p:nvSpPr>
        <p:spPr/>
        <p:txBody>
          <a:bodyPr/>
          <a:lstStyle>
            <a:lvl1pPr>
              <a:defRPr/>
            </a:lvl1pPr>
          </a:lstStyle>
          <a:p>
            <a:pPr>
              <a:defRPr/>
            </a:pPr>
            <a:fld id="{D8E95662-924B-4A13-9413-C7CD9C6269AB}"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30932653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4031" y="1763928"/>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24318" y="1763928"/>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
          <p:cNvSpPr>
            <a:spLocks noGrp="1"/>
          </p:cNvSpPr>
          <p:nvPr>
            <p:ph type="dt" sz="half" idx="10"/>
          </p:nvPr>
        </p:nvSpPr>
        <p:spPr/>
        <p:txBody>
          <a:bodyPr/>
          <a:lstStyle>
            <a:lvl1pPr>
              <a:defRPr/>
            </a:lvl1pPr>
          </a:lstStyle>
          <a:p>
            <a:pPr>
              <a:defRPr/>
            </a:pPr>
            <a:r>
              <a:rPr lang="en-US" dirty="0" smtClean="0">
                <a:solidFill>
                  <a:srgbClr val="000000">
                    <a:tint val="75000"/>
                  </a:srgbClr>
                </a:solidFill>
              </a:rPr>
              <a:t>1/13/2014</a:t>
            </a:r>
            <a:endParaRPr lang="en-US" dirty="0">
              <a:solidFill>
                <a:srgbClr val="000000">
                  <a:tint val="75000"/>
                </a:srgbClr>
              </a:solidFill>
            </a:endParaRPr>
          </a:p>
        </p:txBody>
      </p:sp>
      <p:sp>
        <p:nvSpPr>
          <p:cNvPr id="6" name="Footer Placeholder 3"/>
          <p:cNvSpPr>
            <a:spLocks noGrp="1"/>
          </p:cNvSpPr>
          <p:nvPr>
            <p:ph type="ftr" sz="quarter" idx="11"/>
          </p:nvPr>
        </p:nvSpPr>
        <p:spPr/>
        <p:txBody>
          <a:bodyPr/>
          <a:lstStyle>
            <a:lvl1pPr>
              <a:defRPr/>
            </a:lvl1pPr>
          </a:lstStyle>
          <a:p>
            <a:pPr>
              <a:defRPr/>
            </a:pPr>
            <a:r>
              <a:rPr lang="en-US" dirty="0"/>
              <a:t>For Internal Use Only - Do Not Distribute</a:t>
            </a:r>
          </a:p>
        </p:txBody>
      </p:sp>
      <p:sp>
        <p:nvSpPr>
          <p:cNvPr id="7" name="Slide Number Placeholder 4"/>
          <p:cNvSpPr>
            <a:spLocks noGrp="1"/>
          </p:cNvSpPr>
          <p:nvPr>
            <p:ph type="sldNum" sz="quarter" idx="12"/>
          </p:nvPr>
        </p:nvSpPr>
        <p:spPr/>
        <p:txBody>
          <a:bodyPr/>
          <a:lstStyle>
            <a:lvl1pPr>
              <a:defRPr/>
            </a:lvl1pPr>
          </a:lstStyle>
          <a:p>
            <a:pPr>
              <a:defRPr/>
            </a:pPr>
            <a:fld id="{36CAF8A5-ACB7-4A1A-A1F6-7DCC2F410EC7}"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97199949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5873" y="5291772"/>
            <a:ext cx="6048375" cy="624724"/>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5873" y="675471"/>
            <a:ext cx="6048375" cy="4535805"/>
          </a:xfrm>
        </p:spPr>
        <p:txBody>
          <a:bodyPr/>
          <a:lstStyle>
            <a:lvl1pPr marL="0" indent="0">
              <a:buNone/>
              <a:defRPr sz="3500"/>
            </a:lvl1pPr>
            <a:lvl2pPr marL="503657" indent="0">
              <a:buNone/>
              <a:defRPr sz="3100"/>
            </a:lvl2pPr>
            <a:lvl3pPr marL="1007317" indent="0">
              <a:buNone/>
              <a:defRPr sz="2600"/>
            </a:lvl3pPr>
            <a:lvl4pPr marL="1510976" indent="0">
              <a:buNone/>
              <a:defRPr sz="2200"/>
            </a:lvl4pPr>
            <a:lvl5pPr marL="2014632" indent="0">
              <a:buNone/>
              <a:defRPr sz="2200"/>
            </a:lvl5pPr>
            <a:lvl6pPr marL="2518291" indent="0">
              <a:buNone/>
              <a:defRPr sz="2200"/>
            </a:lvl6pPr>
            <a:lvl7pPr marL="3021949" indent="0">
              <a:buNone/>
              <a:defRPr sz="2200"/>
            </a:lvl7pPr>
            <a:lvl8pPr marL="3525605" indent="0">
              <a:buNone/>
              <a:defRPr sz="2200"/>
            </a:lvl8pPr>
            <a:lvl9pPr marL="4029265" indent="0">
              <a:buNone/>
              <a:defRPr sz="22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975873" y="5916496"/>
            <a:ext cx="6048375" cy="887211"/>
          </a:xfrm>
        </p:spPr>
        <p:txBody>
          <a:bodyPr/>
          <a:lstStyle>
            <a:lvl1pPr marL="0" indent="0">
              <a:buNone/>
              <a:defRPr sz="1500"/>
            </a:lvl1pPr>
            <a:lvl2pPr marL="503657" indent="0">
              <a:buNone/>
              <a:defRPr sz="1300"/>
            </a:lvl2pPr>
            <a:lvl3pPr marL="1007317" indent="0">
              <a:buNone/>
              <a:defRPr sz="1100"/>
            </a:lvl3pPr>
            <a:lvl4pPr marL="1510976" indent="0">
              <a:buNone/>
              <a:defRPr sz="1000"/>
            </a:lvl4pPr>
            <a:lvl5pPr marL="2014632" indent="0">
              <a:buNone/>
              <a:defRPr sz="1000"/>
            </a:lvl5pPr>
            <a:lvl6pPr marL="2518291" indent="0">
              <a:buNone/>
              <a:defRPr sz="1000"/>
            </a:lvl6pPr>
            <a:lvl7pPr marL="3021949" indent="0">
              <a:buNone/>
              <a:defRPr sz="1000"/>
            </a:lvl7pPr>
            <a:lvl8pPr marL="3525605" indent="0">
              <a:buNone/>
              <a:defRPr sz="1000"/>
            </a:lvl8pPr>
            <a:lvl9pPr marL="4029265" indent="0">
              <a:buNone/>
              <a:defRPr sz="1000"/>
            </a:lvl9pPr>
          </a:lstStyle>
          <a:p>
            <a:pPr lvl="0"/>
            <a:r>
              <a:rPr lang="en-US" smtClean="0"/>
              <a:t>Click to edit Master text styles</a:t>
            </a:r>
          </a:p>
        </p:txBody>
      </p:sp>
      <p:sp>
        <p:nvSpPr>
          <p:cNvPr id="5" name="Date Placeholder 2"/>
          <p:cNvSpPr>
            <a:spLocks noGrp="1"/>
          </p:cNvSpPr>
          <p:nvPr>
            <p:ph type="dt" sz="half" idx="10"/>
          </p:nvPr>
        </p:nvSpPr>
        <p:spPr/>
        <p:txBody>
          <a:bodyPr/>
          <a:lstStyle>
            <a:lvl1pPr>
              <a:defRPr/>
            </a:lvl1pPr>
          </a:lstStyle>
          <a:p>
            <a:pPr>
              <a:defRPr/>
            </a:pPr>
            <a:r>
              <a:rPr lang="en-US" dirty="0" smtClean="0">
                <a:solidFill>
                  <a:srgbClr val="000000">
                    <a:tint val="75000"/>
                  </a:srgbClr>
                </a:solidFill>
              </a:rPr>
              <a:t>1/13/2014</a:t>
            </a:r>
            <a:endParaRPr lang="en-US" dirty="0">
              <a:solidFill>
                <a:srgbClr val="000000">
                  <a:tint val="75000"/>
                </a:srgbClr>
              </a:solidFill>
            </a:endParaRPr>
          </a:p>
        </p:txBody>
      </p:sp>
      <p:sp>
        <p:nvSpPr>
          <p:cNvPr id="6" name="Footer Placeholder 3"/>
          <p:cNvSpPr>
            <a:spLocks noGrp="1"/>
          </p:cNvSpPr>
          <p:nvPr>
            <p:ph type="ftr" sz="quarter" idx="11"/>
          </p:nvPr>
        </p:nvSpPr>
        <p:spPr/>
        <p:txBody>
          <a:bodyPr/>
          <a:lstStyle>
            <a:lvl1pPr>
              <a:defRPr/>
            </a:lvl1pPr>
          </a:lstStyle>
          <a:p>
            <a:pPr>
              <a:defRPr/>
            </a:pPr>
            <a:r>
              <a:rPr lang="en-US" dirty="0"/>
              <a:t>For Internal Use Only - Do Not Distribute</a:t>
            </a:r>
          </a:p>
        </p:txBody>
      </p:sp>
      <p:sp>
        <p:nvSpPr>
          <p:cNvPr id="7" name="Slide Number Placeholder 4"/>
          <p:cNvSpPr>
            <a:spLocks noGrp="1"/>
          </p:cNvSpPr>
          <p:nvPr>
            <p:ph type="sldNum" sz="quarter" idx="12"/>
          </p:nvPr>
        </p:nvSpPr>
        <p:spPr/>
        <p:txBody>
          <a:bodyPr/>
          <a:lstStyle>
            <a:lvl1pPr>
              <a:defRPr/>
            </a:lvl1pPr>
          </a:lstStyle>
          <a:p>
            <a:pPr>
              <a:defRPr/>
            </a:pPr>
            <a:fld id="{27A535E7-4B76-4419-972C-CAF2A9274B12}"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26397442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034" y="300987"/>
            <a:ext cx="3316456" cy="1280945"/>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41249" y="300994"/>
            <a:ext cx="5635349" cy="6451973"/>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034" y="1581937"/>
            <a:ext cx="3316456" cy="5171028"/>
          </a:xfrm>
        </p:spPr>
        <p:txBody>
          <a:bodyPr/>
          <a:lstStyle>
            <a:lvl1pPr marL="0" indent="0">
              <a:buNone/>
              <a:defRPr sz="1500"/>
            </a:lvl1pPr>
            <a:lvl2pPr marL="503657" indent="0">
              <a:buNone/>
              <a:defRPr sz="1300"/>
            </a:lvl2pPr>
            <a:lvl3pPr marL="1007317" indent="0">
              <a:buNone/>
              <a:defRPr sz="1100"/>
            </a:lvl3pPr>
            <a:lvl4pPr marL="1510976" indent="0">
              <a:buNone/>
              <a:defRPr sz="1000"/>
            </a:lvl4pPr>
            <a:lvl5pPr marL="2014632" indent="0">
              <a:buNone/>
              <a:defRPr sz="1000"/>
            </a:lvl5pPr>
            <a:lvl6pPr marL="2518291" indent="0">
              <a:buNone/>
              <a:defRPr sz="1000"/>
            </a:lvl6pPr>
            <a:lvl7pPr marL="3021949" indent="0">
              <a:buNone/>
              <a:defRPr sz="1000"/>
            </a:lvl7pPr>
            <a:lvl8pPr marL="3525605" indent="0">
              <a:buNone/>
              <a:defRPr sz="1000"/>
            </a:lvl8pPr>
            <a:lvl9pPr marL="4029265" indent="0">
              <a:buNone/>
              <a:defRPr sz="1000"/>
            </a:lvl9pPr>
          </a:lstStyle>
          <a:p>
            <a:pPr lvl="0"/>
            <a:r>
              <a:rPr lang="en-US" smtClean="0"/>
              <a:t>Click to edit Master text styles</a:t>
            </a:r>
          </a:p>
        </p:txBody>
      </p:sp>
      <p:sp>
        <p:nvSpPr>
          <p:cNvPr id="5" name="Date Placeholder 2"/>
          <p:cNvSpPr>
            <a:spLocks noGrp="1"/>
          </p:cNvSpPr>
          <p:nvPr>
            <p:ph type="dt" sz="half" idx="10"/>
          </p:nvPr>
        </p:nvSpPr>
        <p:spPr/>
        <p:txBody>
          <a:bodyPr/>
          <a:lstStyle>
            <a:lvl1pPr>
              <a:defRPr/>
            </a:lvl1pPr>
          </a:lstStyle>
          <a:p>
            <a:pPr>
              <a:defRPr/>
            </a:pPr>
            <a:r>
              <a:rPr lang="en-US" dirty="0" smtClean="0">
                <a:solidFill>
                  <a:srgbClr val="000000">
                    <a:tint val="75000"/>
                  </a:srgbClr>
                </a:solidFill>
              </a:rPr>
              <a:t>1/13/2014</a:t>
            </a:r>
            <a:endParaRPr lang="en-US" dirty="0">
              <a:solidFill>
                <a:srgbClr val="000000">
                  <a:tint val="75000"/>
                </a:srgbClr>
              </a:solidFill>
            </a:endParaRPr>
          </a:p>
        </p:txBody>
      </p:sp>
      <p:sp>
        <p:nvSpPr>
          <p:cNvPr id="6" name="Footer Placeholder 3"/>
          <p:cNvSpPr>
            <a:spLocks noGrp="1"/>
          </p:cNvSpPr>
          <p:nvPr>
            <p:ph type="ftr" sz="quarter" idx="11"/>
          </p:nvPr>
        </p:nvSpPr>
        <p:spPr/>
        <p:txBody>
          <a:bodyPr/>
          <a:lstStyle>
            <a:lvl1pPr>
              <a:defRPr/>
            </a:lvl1pPr>
          </a:lstStyle>
          <a:p>
            <a:pPr>
              <a:defRPr/>
            </a:pPr>
            <a:r>
              <a:rPr lang="en-US" dirty="0"/>
              <a:t>For Internal Use Only - Do Not Distribute</a:t>
            </a:r>
          </a:p>
        </p:txBody>
      </p:sp>
      <p:sp>
        <p:nvSpPr>
          <p:cNvPr id="7" name="Slide Number Placeholder 4"/>
          <p:cNvSpPr>
            <a:spLocks noGrp="1"/>
          </p:cNvSpPr>
          <p:nvPr>
            <p:ph type="sldNum" sz="quarter" idx="12"/>
          </p:nvPr>
        </p:nvSpPr>
        <p:spPr/>
        <p:txBody>
          <a:bodyPr/>
          <a:lstStyle>
            <a:lvl1pPr>
              <a:defRPr/>
            </a:lvl1pPr>
          </a:lstStyle>
          <a:p>
            <a:pPr>
              <a:defRPr/>
            </a:pPr>
            <a:fld id="{6F479CF6-E81A-47FF-8ACE-DF05882D0E51}"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7931851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r>
              <a:rPr lang="en-US" dirty="0" smtClean="0">
                <a:solidFill>
                  <a:srgbClr val="000000">
                    <a:tint val="75000"/>
                  </a:srgbClr>
                </a:solidFill>
              </a:rPr>
              <a:t>1/13/2014</a:t>
            </a:r>
            <a:endParaRPr lang="en-US" dirty="0">
              <a:solidFill>
                <a:srgbClr val="000000">
                  <a:tint val="75000"/>
                </a:srgbClr>
              </a:solidFill>
            </a:endParaRPr>
          </a:p>
        </p:txBody>
      </p:sp>
      <p:sp>
        <p:nvSpPr>
          <p:cNvPr id="4" name="Footer Placeholder 3"/>
          <p:cNvSpPr>
            <a:spLocks noGrp="1"/>
          </p:cNvSpPr>
          <p:nvPr>
            <p:ph type="ftr" sz="quarter" idx="11"/>
          </p:nvPr>
        </p:nvSpPr>
        <p:spPr/>
        <p:txBody>
          <a:bodyPr/>
          <a:lstStyle>
            <a:lvl1pPr>
              <a:defRPr/>
            </a:lvl1pPr>
          </a:lstStyle>
          <a:p>
            <a:pPr>
              <a:defRPr/>
            </a:pPr>
            <a:r>
              <a:rPr lang="en-US" dirty="0"/>
              <a:t>For Internal Use Only - Do Not Distribute</a:t>
            </a:r>
          </a:p>
        </p:txBody>
      </p:sp>
      <p:sp>
        <p:nvSpPr>
          <p:cNvPr id="5" name="Slide Number Placeholder 4"/>
          <p:cNvSpPr>
            <a:spLocks noGrp="1"/>
          </p:cNvSpPr>
          <p:nvPr>
            <p:ph type="sldNum" sz="quarter" idx="12"/>
          </p:nvPr>
        </p:nvSpPr>
        <p:spPr/>
        <p:txBody>
          <a:bodyPr/>
          <a:lstStyle>
            <a:lvl1pPr>
              <a:defRPr/>
            </a:lvl1pPr>
          </a:lstStyle>
          <a:p>
            <a:pPr>
              <a:defRPr/>
            </a:pPr>
            <a:fld id="{833C7A55-6694-4AD3-9DAD-746B27804016}"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354074296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r>
              <a:rPr lang="en-US" dirty="0" smtClean="0">
                <a:solidFill>
                  <a:srgbClr val="000000">
                    <a:tint val="75000"/>
                  </a:srgbClr>
                </a:solidFill>
              </a:rPr>
              <a:t>1/13/2014</a:t>
            </a:r>
            <a:endParaRPr lang="en-US" dirty="0">
              <a:solidFill>
                <a:srgbClr val="000000">
                  <a:tint val="75000"/>
                </a:srgbClr>
              </a:solidFill>
            </a:endParaRPr>
          </a:p>
        </p:txBody>
      </p:sp>
      <p:sp>
        <p:nvSpPr>
          <p:cNvPr id="3" name="Footer Placeholder 3"/>
          <p:cNvSpPr>
            <a:spLocks noGrp="1"/>
          </p:cNvSpPr>
          <p:nvPr>
            <p:ph type="ftr" sz="quarter" idx="11"/>
          </p:nvPr>
        </p:nvSpPr>
        <p:spPr/>
        <p:txBody>
          <a:bodyPr/>
          <a:lstStyle>
            <a:lvl1pPr>
              <a:defRPr/>
            </a:lvl1pPr>
          </a:lstStyle>
          <a:p>
            <a:pPr>
              <a:defRPr/>
            </a:pPr>
            <a:r>
              <a:rPr lang="en-US" dirty="0"/>
              <a:t>For Internal Use Only - Do Not Distribute</a:t>
            </a:r>
          </a:p>
        </p:txBody>
      </p:sp>
      <p:sp>
        <p:nvSpPr>
          <p:cNvPr id="4" name="Slide Number Placeholder 4"/>
          <p:cNvSpPr>
            <a:spLocks noGrp="1"/>
          </p:cNvSpPr>
          <p:nvPr>
            <p:ph type="sldNum" sz="quarter" idx="12"/>
          </p:nvPr>
        </p:nvSpPr>
        <p:spPr/>
        <p:txBody>
          <a:bodyPr/>
          <a:lstStyle>
            <a:lvl1pPr>
              <a:defRPr/>
            </a:lvl1pPr>
          </a:lstStyle>
          <a:p>
            <a:pPr>
              <a:defRPr/>
            </a:pPr>
            <a:fld id="{A3D1EC79-E9BD-44AA-8A74-9D248A018676}"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341687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dirty="0" smtClean="0"/>
              <a:t>1/13/2014</a:t>
            </a:r>
            <a:endParaRPr lang="en-US" dirty="0"/>
          </a:p>
        </p:txBody>
      </p:sp>
      <p:sp>
        <p:nvSpPr>
          <p:cNvPr id="6" name="Footer Placeholder 5"/>
          <p:cNvSpPr>
            <a:spLocks noGrp="1"/>
          </p:cNvSpPr>
          <p:nvPr>
            <p:ph type="ftr" sz="quarter" idx="11"/>
          </p:nvPr>
        </p:nvSpPr>
        <p:spPr/>
        <p:txBody>
          <a:bodyPr/>
          <a:lstStyle/>
          <a:p>
            <a:r>
              <a:rPr lang="en-US" dirty="0" smtClean="0"/>
              <a:t>For Internal Use Only - Do Not Distribute</a:t>
            </a:r>
            <a:endParaRPr lang="en-US" dirty="0"/>
          </a:p>
        </p:txBody>
      </p:sp>
      <p:sp>
        <p:nvSpPr>
          <p:cNvPr id="7" name="Slide Number Placeholder 6"/>
          <p:cNvSpPr>
            <a:spLocks noGrp="1"/>
          </p:cNvSpPr>
          <p:nvPr>
            <p:ph type="sldNum" sz="quarter" idx="12"/>
          </p:nvPr>
        </p:nvSpPr>
        <p:spPr/>
        <p:txBody>
          <a:bodyPr/>
          <a:lstStyle/>
          <a:p>
            <a:fld id="{12305F45-77EF-4FE7-AC54-6F2E00685CAB}" type="slidenum">
              <a:rPr lang="en-US" smtClean="0"/>
              <a:pPr/>
              <a:t>‹#›</a:t>
            </a:fld>
            <a:endParaRPr lang="en-US" dirty="0"/>
          </a:p>
        </p:txBody>
      </p:sp>
    </p:spTree>
    <p:extLst>
      <p:ext uri="{BB962C8B-B14F-4D97-AF65-F5344CB8AC3E}">
        <p14:creationId xmlns:p14="http://schemas.microsoft.com/office/powerpoint/2010/main" val="971079345"/>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5" name="Picture 2" descr="Ocean surface hea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6151" y="335985"/>
            <a:ext cx="7476464" cy="79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512094" y="4283816"/>
            <a:ext cx="7056438" cy="1931917"/>
          </a:xfrm>
        </p:spPr>
        <p:txBody>
          <a:bodyPr anchor="ctr"/>
          <a:lstStyle>
            <a:lvl1pPr marL="0" indent="0" algn="ctr">
              <a:buNone/>
              <a:defRPr/>
            </a:lvl1pPr>
            <a:lvl2pPr marL="503972" indent="0" algn="ctr">
              <a:buNone/>
              <a:defRPr/>
            </a:lvl2pPr>
            <a:lvl3pPr marL="1007943" indent="0" algn="ctr">
              <a:buNone/>
              <a:defRPr/>
            </a:lvl3pPr>
            <a:lvl4pPr marL="1511915" indent="0" algn="ctr">
              <a:buNone/>
              <a:defRPr/>
            </a:lvl4pPr>
            <a:lvl5pPr marL="2015886" indent="0" algn="ctr">
              <a:buNone/>
              <a:defRPr/>
            </a:lvl5pPr>
            <a:lvl6pPr marL="2519858" indent="0" algn="ctr">
              <a:buNone/>
              <a:defRPr/>
            </a:lvl6pPr>
            <a:lvl7pPr marL="3023829" indent="0" algn="ctr">
              <a:buNone/>
              <a:defRPr/>
            </a:lvl7pPr>
            <a:lvl8pPr marL="3527801" indent="0" algn="ctr">
              <a:buNone/>
              <a:defRPr/>
            </a:lvl8pPr>
            <a:lvl9pPr marL="4031772" indent="0" algn="ctr">
              <a:buNone/>
              <a:defRPr/>
            </a:lvl9pPr>
          </a:lstStyle>
          <a:p>
            <a:r>
              <a:rPr lang="en-US" smtClean="0"/>
              <a:t>Click to edit Master subtitle style</a:t>
            </a:r>
            <a:endParaRPr lang="en-US" dirty="0"/>
          </a:p>
        </p:txBody>
      </p:sp>
      <p:sp>
        <p:nvSpPr>
          <p:cNvPr id="10" name="Text Placeholder 9"/>
          <p:cNvSpPr>
            <a:spLocks noGrp="1"/>
          </p:cNvSpPr>
          <p:nvPr>
            <p:ph type="body" sz="quarter" idx="13"/>
          </p:nvPr>
        </p:nvSpPr>
        <p:spPr>
          <a:xfrm>
            <a:off x="2436151" y="335985"/>
            <a:ext cx="7476464" cy="797966"/>
          </a:xfrm>
        </p:spPr>
        <p:txBody>
          <a:bodyPr anchor="ctr"/>
          <a:lstStyle>
            <a:lvl1pPr marL="0" indent="0" algn="ctr">
              <a:spcBef>
                <a:spcPts val="0"/>
              </a:spcBef>
              <a:buNone/>
              <a:defRPr sz="2600" b="1" baseline="0">
                <a:solidFill>
                  <a:schemeClr val="bg1"/>
                </a:solidFill>
              </a:defRPr>
            </a:lvl1pPr>
          </a:lstStyle>
          <a:p>
            <a:pPr lvl="0"/>
            <a:r>
              <a:rPr lang="en-US" dirty="0" smtClean="0"/>
              <a:t>Click to edit Master text styles</a:t>
            </a:r>
          </a:p>
        </p:txBody>
      </p:sp>
      <p:sp>
        <p:nvSpPr>
          <p:cNvPr id="11" name="Title 1"/>
          <p:cNvSpPr>
            <a:spLocks noGrp="1"/>
          </p:cNvSpPr>
          <p:nvPr>
            <p:ph type="ctrTitle"/>
          </p:nvPr>
        </p:nvSpPr>
        <p:spPr>
          <a:xfrm>
            <a:off x="756047" y="2348400"/>
            <a:ext cx="8568531" cy="1620430"/>
          </a:xfrm>
        </p:spPr>
        <p:txBody>
          <a:bodyPr>
            <a:normAutofit/>
          </a:bodyPr>
          <a:lstStyle>
            <a:lvl1pPr>
              <a:defRPr sz="4000">
                <a:solidFill>
                  <a:schemeClr val="tx1"/>
                </a:solidFill>
              </a:defRPr>
            </a:lvl1pPr>
          </a:lstStyle>
          <a:p>
            <a:r>
              <a:rPr lang="en-US" smtClean="0"/>
              <a:t>Click to edit Master title style</a:t>
            </a:r>
            <a:endParaRPr lang="en-US" dirty="0"/>
          </a:p>
        </p:txBody>
      </p:sp>
      <p:sp>
        <p:nvSpPr>
          <p:cNvPr id="6" name="Date Placeholder 1"/>
          <p:cNvSpPr>
            <a:spLocks noGrp="1"/>
          </p:cNvSpPr>
          <p:nvPr>
            <p:ph type="dt" sz="half" idx="14"/>
          </p:nvPr>
        </p:nvSpPr>
        <p:spPr/>
        <p:txBody>
          <a:bodyPr/>
          <a:lstStyle>
            <a:lvl1pPr>
              <a:defRPr/>
            </a:lvl1pPr>
          </a:lstStyle>
          <a:p>
            <a:pPr>
              <a:defRPr/>
            </a:pPr>
            <a:r>
              <a:rPr lang="en-US" dirty="0" smtClean="0">
                <a:solidFill>
                  <a:srgbClr val="000000">
                    <a:tint val="75000"/>
                  </a:srgbClr>
                </a:solidFill>
              </a:rPr>
              <a:t>1/13/2014</a:t>
            </a:r>
            <a:endParaRPr lang="en-US" dirty="0">
              <a:solidFill>
                <a:srgbClr val="000000">
                  <a:tint val="75000"/>
                </a:srgbClr>
              </a:solidFill>
            </a:endParaRPr>
          </a:p>
        </p:txBody>
      </p:sp>
      <p:sp>
        <p:nvSpPr>
          <p:cNvPr id="7" name="Footer Placeholder 7"/>
          <p:cNvSpPr>
            <a:spLocks noGrp="1"/>
          </p:cNvSpPr>
          <p:nvPr>
            <p:ph type="ftr" sz="quarter" idx="15"/>
          </p:nvPr>
        </p:nvSpPr>
        <p:spPr/>
        <p:txBody>
          <a:bodyPr/>
          <a:lstStyle>
            <a:lvl1pPr>
              <a:defRPr/>
            </a:lvl1pPr>
          </a:lstStyle>
          <a:p>
            <a:pPr>
              <a:defRPr/>
            </a:pPr>
            <a:r>
              <a:rPr lang="en-US" dirty="0"/>
              <a:t>For Internal Use Only - Do Not Distribute</a:t>
            </a:r>
          </a:p>
        </p:txBody>
      </p:sp>
      <p:sp>
        <p:nvSpPr>
          <p:cNvPr id="8" name="Slide Number Placeholder 8"/>
          <p:cNvSpPr>
            <a:spLocks noGrp="1"/>
          </p:cNvSpPr>
          <p:nvPr>
            <p:ph type="sldNum" sz="quarter" idx="16"/>
          </p:nvPr>
        </p:nvSpPr>
        <p:spPr/>
        <p:txBody>
          <a:bodyPr/>
          <a:lstStyle>
            <a:lvl1pPr>
              <a:defRPr/>
            </a:lvl1pPr>
          </a:lstStyle>
          <a:p>
            <a:pPr>
              <a:defRPr/>
            </a:pPr>
            <a:fld id="{0B827B63-A6BE-455E-BDA8-4B50D4004EF8}"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353923195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pPr lvl="0"/>
            <a:r>
              <a:rPr lang="en-US" dirty="0" smtClean="0"/>
              <a:t>Click to edit Master title style</a:t>
            </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2"/>
          <p:cNvSpPr>
            <a:spLocks noGrp="1"/>
          </p:cNvSpPr>
          <p:nvPr>
            <p:ph type="dt" sz="half" idx="10"/>
          </p:nvPr>
        </p:nvSpPr>
        <p:spPr/>
        <p:txBody>
          <a:bodyPr/>
          <a:lstStyle>
            <a:lvl1pPr>
              <a:defRPr/>
            </a:lvl1pPr>
          </a:lstStyle>
          <a:p>
            <a:pPr>
              <a:defRPr/>
            </a:pPr>
            <a:r>
              <a:rPr lang="en-US" dirty="0" smtClean="0">
                <a:solidFill>
                  <a:srgbClr val="000000">
                    <a:tint val="75000"/>
                  </a:srgbClr>
                </a:solidFill>
              </a:rPr>
              <a:t>1/13/2014</a:t>
            </a:r>
            <a:endParaRPr lang="en-US" dirty="0">
              <a:solidFill>
                <a:srgbClr val="000000">
                  <a:tint val="75000"/>
                </a:srgbClr>
              </a:solidFill>
            </a:endParaRPr>
          </a:p>
        </p:txBody>
      </p:sp>
      <p:sp>
        <p:nvSpPr>
          <p:cNvPr id="5" name="Footer Placeholder 3"/>
          <p:cNvSpPr>
            <a:spLocks noGrp="1"/>
          </p:cNvSpPr>
          <p:nvPr>
            <p:ph type="ftr" sz="quarter" idx="11"/>
          </p:nvPr>
        </p:nvSpPr>
        <p:spPr/>
        <p:txBody>
          <a:bodyPr/>
          <a:lstStyle>
            <a:lvl1pPr>
              <a:defRPr/>
            </a:lvl1pPr>
          </a:lstStyle>
          <a:p>
            <a:pPr>
              <a:defRPr/>
            </a:pPr>
            <a:r>
              <a:rPr lang="en-US" dirty="0"/>
              <a:t>For Internal Use Only - Do Not Distribute</a:t>
            </a:r>
          </a:p>
        </p:txBody>
      </p:sp>
      <p:sp>
        <p:nvSpPr>
          <p:cNvPr id="6" name="Slide Number Placeholder 4"/>
          <p:cNvSpPr>
            <a:spLocks noGrp="1"/>
          </p:cNvSpPr>
          <p:nvPr>
            <p:ph type="sldNum" sz="quarter" idx="12"/>
          </p:nvPr>
        </p:nvSpPr>
        <p:spPr/>
        <p:txBody>
          <a:bodyPr/>
          <a:lstStyle>
            <a:lvl1pPr>
              <a:defRPr/>
            </a:lvl1pPr>
          </a:lstStyle>
          <a:p>
            <a:pPr>
              <a:defRPr/>
            </a:pPr>
            <a:fld id="{9A4A7E6D-9F6A-4629-90CB-A539D68B4974}"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3314831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itle 1"/>
          <p:cNvSpPr txBox="1">
            <a:spLocks/>
          </p:cNvSpPr>
          <p:nvPr/>
        </p:nvSpPr>
        <p:spPr>
          <a:xfrm>
            <a:off x="2436151" y="302737"/>
            <a:ext cx="7476464" cy="831214"/>
          </a:xfrm>
          <a:prstGeom prst="rect">
            <a:avLst/>
          </a:prstGeom>
        </p:spPr>
        <p:txBody>
          <a:bodyPr lIns="100794" tIns="50397" rIns="100794" bIns="50397" anchor="ctr">
            <a:normAutofit/>
          </a:bodyPr>
          <a:lstStyle>
            <a:lvl1pPr algn="ctr" rtl="0" eaLnBrk="1" fontAlgn="base" hangingPunct="1">
              <a:spcBef>
                <a:spcPct val="0"/>
              </a:spcBef>
              <a:spcAft>
                <a:spcPct val="0"/>
              </a:spcAft>
              <a:defRPr sz="2400" b="1" baseline="0">
                <a:solidFill>
                  <a:schemeClr val="bg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defTabSz="914400">
              <a:lnSpc>
                <a:spcPct val="100000"/>
              </a:lnSpc>
              <a:buClrTx/>
              <a:buSzTx/>
              <a:buFontTx/>
              <a:buNone/>
              <a:defRPr/>
            </a:pPr>
            <a:r>
              <a:rPr lang="en-US" dirty="0" smtClean="0">
                <a:solidFill>
                  <a:srgbClr val="FFFFFF"/>
                </a:solidFill>
              </a:rPr>
              <a:t>Click to edit text</a:t>
            </a:r>
          </a:p>
        </p:txBody>
      </p:sp>
      <p:sp>
        <p:nvSpPr>
          <p:cNvPr id="2" name="Title 1"/>
          <p:cNvSpPr>
            <a:spLocks noGrp="1"/>
          </p:cNvSpPr>
          <p:nvPr>
            <p:ph type="title"/>
          </p:nvPr>
        </p:nvSpPr>
        <p:spPr>
          <a:xfrm>
            <a:off x="796300" y="4857792"/>
            <a:ext cx="8568531" cy="1501435"/>
          </a:xfrm>
        </p:spPr>
        <p:txBody>
          <a:bodyPr anchor="t"/>
          <a:lstStyle>
            <a:lvl1pPr algn="l">
              <a:defRPr sz="44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96300" y="3204114"/>
            <a:ext cx="8568531" cy="1653678"/>
          </a:xfrm>
        </p:spPr>
        <p:txBody>
          <a:bodyPr anchor="ctr"/>
          <a:lstStyle>
            <a:lvl1pPr marL="0" indent="0" algn="ctr">
              <a:buNone/>
              <a:defRPr sz="2200">
                <a:solidFill>
                  <a:schemeClr val="tx1">
                    <a:tint val="75000"/>
                  </a:schemeClr>
                </a:solidFill>
              </a:defRPr>
            </a:lvl1pPr>
            <a:lvl2pPr marL="503972" indent="0">
              <a:buNone/>
              <a:defRPr sz="2000">
                <a:solidFill>
                  <a:schemeClr val="tx1">
                    <a:tint val="75000"/>
                  </a:schemeClr>
                </a:solidFill>
              </a:defRPr>
            </a:lvl2pPr>
            <a:lvl3pPr marL="1007943" indent="0">
              <a:buNone/>
              <a:defRPr sz="1800">
                <a:solidFill>
                  <a:schemeClr val="tx1">
                    <a:tint val="75000"/>
                  </a:schemeClr>
                </a:solidFill>
              </a:defRPr>
            </a:lvl3pPr>
            <a:lvl4pPr marL="1511915" indent="0">
              <a:buNone/>
              <a:defRPr sz="1500">
                <a:solidFill>
                  <a:schemeClr val="tx1">
                    <a:tint val="75000"/>
                  </a:schemeClr>
                </a:solidFill>
              </a:defRPr>
            </a:lvl4pPr>
            <a:lvl5pPr marL="2015886" indent="0">
              <a:buNone/>
              <a:defRPr sz="1500">
                <a:solidFill>
                  <a:schemeClr val="tx1">
                    <a:tint val="75000"/>
                  </a:schemeClr>
                </a:solidFill>
              </a:defRPr>
            </a:lvl5pPr>
            <a:lvl6pPr marL="2519858" indent="0">
              <a:buNone/>
              <a:defRPr sz="1500">
                <a:solidFill>
                  <a:schemeClr val="tx1">
                    <a:tint val="75000"/>
                  </a:schemeClr>
                </a:solidFill>
              </a:defRPr>
            </a:lvl6pPr>
            <a:lvl7pPr marL="3023829" indent="0">
              <a:buNone/>
              <a:defRPr sz="1500">
                <a:solidFill>
                  <a:schemeClr val="tx1">
                    <a:tint val="75000"/>
                  </a:schemeClr>
                </a:solidFill>
              </a:defRPr>
            </a:lvl7pPr>
            <a:lvl8pPr marL="3527801" indent="0">
              <a:buNone/>
              <a:defRPr sz="1500">
                <a:solidFill>
                  <a:schemeClr val="tx1">
                    <a:tint val="75000"/>
                  </a:schemeClr>
                </a:solidFill>
              </a:defRPr>
            </a:lvl8pPr>
            <a:lvl9pPr marL="4031772" indent="0">
              <a:buNone/>
              <a:defRPr sz="1500">
                <a:solidFill>
                  <a:schemeClr val="tx1">
                    <a:tint val="75000"/>
                  </a:schemeClr>
                </a:solidFill>
              </a:defRPr>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r>
              <a:rPr lang="en-US" dirty="0" smtClean="0">
                <a:solidFill>
                  <a:srgbClr val="000000">
                    <a:tint val="75000"/>
                  </a:srgbClr>
                </a:solidFill>
              </a:rPr>
              <a:t>1/13/2014</a:t>
            </a:r>
            <a:endParaRPr lang="en-US" dirty="0">
              <a:solidFill>
                <a:srgbClr val="000000">
                  <a:tint val="75000"/>
                </a:srgbClr>
              </a:solidFill>
            </a:endParaRPr>
          </a:p>
        </p:txBody>
      </p:sp>
      <p:sp>
        <p:nvSpPr>
          <p:cNvPr id="6" name="Footer Placeholder 7"/>
          <p:cNvSpPr>
            <a:spLocks noGrp="1"/>
          </p:cNvSpPr>
          <p:nvPr>
            <p:ph type="ftr" sz="quarter" idx="11"/>
          </p:nvPr>
        </p:nvSpPr>
        <p:spPr/>
        <p:txBody>
          <a:bodyPr/>
          <a:lstStyle>
            <a:lvl1pPr>
              <a:defRPr/>
            </a:lvl1pPr>
          </a:lstStyle>
          <a:p>
            <a:pPr>
              <a:defRPr/>
            </a:pPr>
            <a:r>
              <a:rPr lang="en-US" dirty="0"/>
              <a:t>For Internal Use Only - Do Not Distribute</a:t>
            </a:r>
          </a:p>
        </p:txBody>
      </p:sp>
      <p:sp>
        <p:nvSpPr>
          <p:cNvPr id="7" name="Slide Number Placeholder 9"/>
          <p:cNvSpPr>
            <a:spLocks noGrp="1"/>
          </p:cNvSpPr>
          <p:nvPr>
            <p:ph type="sldNum" sz="quarter" idx="12"/>
          </p:nvPr>
        </p:nvSpPr>
        <p:spPr/>
        <p:txBody>
          <a:bodyPr/>
          <a:lstStyle>
            <a:lvl1pPr>
              <a:defRPr/>
            </a:lvl1pPr>
          </a:lstStyle>
          <a:p>
            <a:pPr>
              <a:defRPr/>
            </a:pPr>
            <a:fld id="{6235DAD3-D8D0-403C-9049-6B030B1B117A}"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36987735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4031" y="1692178"/>
            <a:ext cx="4454027" cy="705219"/>
          </a:xfrm>
        </p:spPr>
        <p:txBody>
          <a:bodyPr anchor="b"/>
          <a:lstStyle>
            <a:lvl1pPr marL="0" indent="0">
              <a:buNone/>
              <a:defRPr sz="2600" b="1"/>
            </a:lvl1pPr>
            <a:lvl2pPr marL="503972" indent="0">
              <a:buNone/>
              <a:defRPr sz="2200" b="1"/>
            </a:lvl2pPr>
            <a:lvl3pPr marL="1007943" indent="0">
              <a:buNone/>
              <a:defRPr sz="2000" b="1"/>
            </a:lvl3pPr>
            <a:lvl4pPr marL="1511915" indent="0">
              <a:buNone/>
              <a:defRPr sz="1800" b="1"/>
            </a:lvl4pPr>
            <a:lvl5pPr marL="2015886" indent="0">
              <a:buNone/>
              <a:defRPr sz="1800" b="1"/>
            </a:lvl5pPr>
            <a:lvl6pPr marL="2519858" indent="0">
              <a:buNone/>
              <a:defRPr sz="1800" b="1"/>
            </a:lvl6pPr>
            <a:lvl7pPr marL="3023829" indent="0">
              <a:buNone/>
              <a:defRPr sz="1800" b="1"/>
            </a:lvl7pPr>
            <a:lvl8pPr marL="3527801" indent="0">
              <a:buNone/>
              <a:defRPr sz="1800" b="1"/>
            </a:lvl8pPr>
            <a:lvl9pPr marL="4031772"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4031" y="2397397"/>
            <a:ext cx="4454027"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0818" y="1692178"/>
            <a:ext cx="4455776" cy="705219"/>
          </a:xfrm>
        </p:spPr>
        <p:txBody>
          <a:bodyPr anchor="b"/>
          <a:lstStyle>
            <a:lvl1pPr marL="0" indent="0">
              <a:buNone/>
              <a:defRPr sz="2600" b="1"/>
            </a:lvl1pPr>
            <a:lvl2pPr marL="503972" indent="0">
              <a:buNone/>
              <a:defRPr sz="2200" b="1"/>
            </a:lvl2pPr>
            <a:lvl3pPr marL="1007943" indent="0">
              <a:buNone/>
              <a:defRPr sz="2000" b="1"/>
            </a:lvl3pPr>
            <a:lvl4pPr marL="1511915" indent="0">
              <a:buNone/>
              <a:defRPr sz="1800" b="1"/>
            </a:lvl4pPr>
            <a:lvl5pPr marL="2015886" indent="0">
              <a:buNone/>
              <a:defRPr sz="1800" b="1"/>
            </a:lvl5pPr>
            <a:lvl6pPr marL="2519858" indent="0">
              <a:buNone/>
              <a:defRPr sz="1800" b="1"/>
            </a:lvl6pPr>
            <a:lvl7pPr marL="3023829" indent="0">
              <a:buNone/>
              <a:defRPr sz="1800" b="1"/>
            </a:lvl7pPr>
            <a:lvl8pPr marL="3527801" indent="0">
              <a:buNone/>
              <a:defRPr sz="1800" b="1"/>
            </a:lvl8pPr>
            <a:lvl9pPr marL="4031772"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20818" y="2397397"/>
            <a:ext cx="4455776"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
          <p:cNvSpPr>
            <a:spLocks noGrp="1"/>
          </p:cNvSpPr>
          <p:nvPr>
            <p:ph type="dt" sz="half" idx="10"/>
          </p:nvPr>
        </p:nvSpPr>
        <p:spPr/>
        <p:txBody>
          <a:bodyPr/>
          <a:lstStyle>
            <a:lvl1pPr>
              <a:defRPr/>
            </a:lvl1pPr>
          </a:lstStyle>
          <a:p>
            <a:pPr>
              <a:defRPr/>
            </a:pPr>
            <a:r>
              <a:rPr lang="en-US" dirty="0" smtClean="0">
                <a:solidFill>
                  <a:srgbClr val="000000">
                    <a:tint val="75000"/>
                  </a:srgbClr>
                </a:solidFill>
              </a:rPr>
              <a:t>1/13/2014</a:t>
            </a:r>
            <a:endParaRPr lang="en-US" dirty="0">
              <a:solidFill>
                <a:srgbClr val="000000">
                  <a:tint val="75000"/>
                </a:srgbClr>
              </a:solidFill>
            </a:endParaRPr>
          </a:p>
        </p:txBody>
      </p:sp>
      <p:sp>
        <p:nvSpPr>
          <p:cNvPr id="8" name="Footer Placeholder 3"/>
          <p:cNvSpPr>
            <a:spLocks noGrp="1"/>
          </p:cNvSpPr>
          <p:nvPr>
            <p:ph type="ftr" sz="quarter" idx="11"/>
          </p:nvPr>
        </p:nvSpPr>
        <p:spPr/>
        <p:txBody>
          <a:bodyPr/>
          <a:lstStyle>
            <a:lvl1pPr>
              <a:defRPr/>
            </a:lvl1pPr>
          </a:lstStyle>
          <a:p>
            <a:pPr>
              <a:defRPr/>
            </a:pPr>
            <a:r>
              <a:rPr lang="en-US" dirty="0"/>
              <a:t>For Internal Use Only - Do Not Distribute</a:t>
            </a:r>
          </a:p>
        </p:txBody>
      </p:sp>
      <p:sp>
        <p:nvSpPr>
          <p:cNvPr id="9" name="Slide Number Placeholder 4"/>
          <p:cNvSpPr>
            <a:spLocks noGrp="1"/>
          </p:cNvSpPr>
          <p:nvPr>
            <p:ph type="sldNum" sz="quarter" idx="12"/>
          </p:nvPr>
        </p:nvSpPr>
        <p:spPr/>
        <p:txBody>
          <a:bodyPr/>
          <a:lstStyle>
            <a:lvl1pPr>
              <a:defRPr/>
            </a:lvl1pPr>
          </a:lstStyle>
          <a:p>
            <a:pPr>
              <a:defRPr/>
            </a:pPr>
            <a:fld id="{D8E95662-924B-4A13-9413-C7CD9C6269AB}"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35940627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4031" y="1763925"/>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24318" y="1763925"/>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
          <p:cNvSpPr>
            <a:spLocks noGrp="1"/>
          </p:cNvSpPr>
          <p:nvPr>
            <p:ph type="dt" sz="half" idx="10"/>
          </p:nvPr>
        </p:nvSpPr>
        <p:spPr/>
        <p:txBody>
          <a:bodyPr/>
          <a:lstStyle>
            <a:lvl1pPr>
              <a:defRPr/>
            </a:lvl1pPr>
          </a:lstStyle>
          <a:p>
            <a:pPr>
              <a:defRPr/>
            </a:pPr>
            <a:r>
              <a:rPr lang="en-US" dirty="0" smtClean="0">
                <a:solidFill>
                  <a:srgbClr val="000000">
                    <a:tint val="75000"/>
                  </a:srgbClr>
                </a:solidFill>
              </a:rPr>
              <a:t>1/13/2014</a:t>
            </a:r>
            <a:endParaRPr lang="en-US" dirty="0">
              <a:solidFill>
                <a:srgbClr val="000000">
                  <a:tint val="75000"/>
                </a:srgbClr>
              </a:solidFill>
            </a:endParaRPr>
          </a:p>
        </p:txBody>
      </p:sp>
      <p:sp>
        <p:nvSpPr>
          <p:cNvPr id="6" name="Footer Placeholder 3"/>
          <p:cNvSpPr>
            <a:spLocks noGrp="1"/>
          </p:cNvSpPr>
          <p:nvPr>
            <p:ph type="ftr" sz="quarter" idx="11"/>
          </p:nvPr>
        </p:nvSpPr>
        <p:spPr/>
        <p:txBody>
          <a:bodyPr/>
          <a:lstStyle>
            <a:lvl1pPr>
              <a:defRPr/>
            </a:lvl1pPr>
          </a:lstStyle>
          <a:p>
            <a:pPr>
              <a:defRPr/>
            </a:pPr>
            <a:r>
              <a:rPr lang="en-US" dirty="0"/>
              <a:t>For Internal Use Only - Do Not Distribute</a:t>
            </a:r>
          </a:p>
        </p:txBody>
      </p:sp>
      <p:sp>
        <p:nvSpPr>
          <p:cNvPr id="7" name="Slide Number Placeholder 4"/>
          <p:cNvSpPr>
            <a:spLocks noGrp="1"/>
          </p:cNvSpPr>
          <p:nvPr>
            <p:ph type="sldNum" sz="quarter" idx="12"/>
          </p:nvPr>
        </p:nvSpPr>
        <p:spPr/>
        <p:txBody>
          <a:bodyPr/>
          <a:lstStyle>
            <a:lvl1pPr>
              <a:defRPr/>
            </a:lvl1pPr>
          </a:lstStyle>
          <a:p>
            <a:pPr>
              <a:defRPr/>
            </a:pPr>
            <a:fld id="{36CAF8A5-ACB7-4A1A-A1F6-7DCC2F410EC7}"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361305205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5873" y="5291772"/>
            <a:ext cx="6048375" cy="624724"/>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5873" y="675471"/>
            <a:ext cx="6048375" cy="4535805"/>
          </a:xfrm>
        </p:spPr>
        <p:txBody>
          <a:bodyPr/>
          <a:lstStyle>
            <a:lvl1pPr marL="0" indent="0">
              <a:buNone/>
              <a:defRPr sz="3500"/>
            </a:lvl1pPr>
            <a:lvl2pPr marL="503972" indent="0">
              <a:buNone/>
              <a:defRPr sz="3100"/>
            </a:lvl2pPr>
            <a:lvl3pPr marL="1007943" indent="0">
              <a:buNone/>
              <a:defRPr sz="2600"/>
            </a:lvl3pPr>
            <a:lvl4pPr marL="1511915" indent="0">
              <a:buNone/>
              <a:defRPr sz="2200"/>
            </a:lvl4pPr>
            <a:lvl5pPr marL="2015886" indent="0">
              <a:buNone/>
              <a:defRPr sz="2200"/>
            </a:lvl5pPr>
            <a:lvl6pPr marL="2519858" indent="0">
              <a:buNone/>
              <a:defRPr sz="2200"/>
            </a:lvl6pPr>
            <a:lvl7pPr marL="3023829" indent="0">
              <a:buNone/>
              <a:defRPr sz="2200"/>
            </a:lvl7pPr>
            <a:lvl8pPr marL="3527801" indent="0">
              <a:buNone/>
              <a:defRPr sz="2200"/>
            </a:lvl8pPr>
            <a:lvl9pPr marL="4031772" indent="0">
              <a:buNone/>
              <a:defRPr sz="22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975873" y="5916496"/>
            <a:ext cx="6048375" cy="887211"/>
          </a:xfrm>
        </p:spPr>
        <p:txBody>
          <a:bodyPr/>
          <a:lstStyle>
            <a:lvl1pPr marL="0" indent="0">
              <a:buNone/>
              <a:defRPr sz="1500"/>
            </a:lvl1pPr>
            <a:lvl2pPr marL="503972" indent="0">
              <a:buNone/>
              <a:defRPr sz="1300"/>
            </a:lvl2pPr>
            <a:lvl3pPr marL="1007943" indent="0">
              <a:buNone/>
              <a:defRPr sz="1100"/>
            </a:lvl3pPr>
            <a:lvl4pPr marL="1511915" indent="0">
              <a:buNone/>
              <a:defRPr sz="1000"/>
            </a:lvl4pPr>
            <a:lvl5pPr marL="2015886" indent="0">
              <a:buNone/>
              <a:defRPr sz="1000"/>
            </a:lvl5pPr>
            <a:lvl6pPr marL="2519858" indent="0">
              <a:buNone/>
              <a:defRPr sz="1000"/>
            </a:lvl6pPr>
            <a:lvl7pPr marL="3023829" indent="0">
              <a:buNone/>
              <a:defRPr sz="1000"/>
            </a:lvl7pPr>
            <a:lvl8pPr marL="3527801" indent="0">
              <a:buNone/>
              <a:defRPr sz="1000"/>
            </a:lvl8pPr>
            <a:lvl9pPr marL="4031772" indent="0">
              <a:buNone/>
              <a:defRPr sz="1000"/>
            </a:lvl9pPr>
          </a:lstStyle>
          <a:p>
            <a:pPr lvl="0"/>
            <a:r>
              <a:rPr lang="en-US" smtClean="0"/>
              <a:t>Click to edit Master text styles</a:t>
            </a:r>
          </a:p>
        </p:txBody>
      </p:sp>
      <p:sp>
        <p:nvSpPr>
          <p:cNvPr id="5" name="Date Placeholder 2"/>
          <p:cNvSpPr>
            <a:spLocks noGrp="1"/>
          </p:cNvSpPr>
          <p:nvPr>
            <p:ph type="dt" sz="half" idx="10"/>
          </p:nvPr>
        </p:nvSpPr>
        <p:spPr/>
        <p:txBody>
          <a:bodyPr/>
          <a:lstStyle>
            <a:lvl1pPr>
              <a:defRPr/>
            </a:lvl1pPr>
          </a:lstStyle>
          <a:p>
            <a:pPr>
              <a:defRPr/>
            </a:pPr>
            <a:r>
              <a:rPr lang="en-US" dirty="0" smtClean="0">
                <a:solidFill>
                  <a:srgbClr val="000000">
                    <a:tint val="75000"/>
                  </a:srgbClr>
                </a:solidFill>
              </a:rPr>
              <a:t>1/13/2014</a:t>
            </a:r>
            <a:endParaRPr lang="en-US" dirty="0">
              <a:solidFill>
                <a:srgbClr val="000000">
                  <a:tint val="75000"/>
                </a:srgbClr>
              </a:solidFill>
            </a:endParaRPr>
          </a:p>
        </p:txBody>
      </p:sp>
      <p:sp>
        <p:nvSpPr>
          <p:cNvPr id="6" name="Footer Placeholder 3"/>
          <p:cNvSpPr>
            <a:spLocks noGrp="1"/>
          </p:cNvSpPr>
          <p:nvPr>
            <p:ph type="ftr" sz="quarter" idx="11"/>
          </p:nvPr>
        </p:nvSpPr>
        <p:spPr/>
        <p:txBody>
          <a:bodyPr/>
          <a:lstStyle>
            <a:lvl1pPr>
              <a:defRPr/>
            </a:lvl1pPr>
          </a:lstStyle>
          <a:p>
            <a:pPr>
              <a:defRPr/>
            </a:pPr>
            <a:r>
              <a:rPr lang="en-US" dirty="0"/>
              <a:t>For Internal Use Only - Do Not Distribute</a:t>
            </a:r>
          </a:p>
        </p:txBody>
      </p:sp>
      <p:sp>
        <p:nvSpPr>
          <p:cNvPr id="7" name="Slide Number Placeholder 4"/>
          <p:cNvSpPr>
            <a:spLocks noGrp="1"/>
          </p:cNvSpPr>
          <p:nvPr>
            <p:ph type="sldNum" sz="quarter" idx="12"/>
          </p:nvPr>
        </p:nvSpPr>
        <p:spPr/>
        <p:txBody>
          <a:bodyPr/>
          <a:lstStyle>
            <a:lvl1pPr>
              <a:defRPr/>
            </a:lvl1pPr>
          </a:lstStyle>
          <a:p>
            <a:pPr>
              <a:defRPr/>
            </a:pPr>
            <a:fld id="{27A535E7-4B76-4419-972C-CAF2A9274B12}"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03723911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032" y="300987"/>
            <a:ext cx="3316456" cy="1280945"/>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41245" y="300988"/>
            <a:ext cx="5635349" cy="6451973"/>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032" y="1581933"/>
            <a:ext cx="3316456" cy="5171028"/>
          </a:xfrm>
        </p:spPr>
        <p:txBody>
          <a:bodyPr/>
          <a:lstStyle>
            <a:lvl1pPr marL="0" indent="0">
              <a:buNone/>
              <a:defRPr sz="1500"/>
            </a:lvl1pPr>
            <a:lvl2pPr marL="503972" indent="0">
              <a:buNone/>
              <a:defRPr sz="1300"/>
            </a:lvl2pPr>
            <a:lvl3pPr marL="1007943" indent="0">
              <a:buNone/>
              <a:defRPr sz="1100"/>
            </a:lvl3pPr>
            <a:lvl4pPr marL="1511915" indent="0">
              <a:buNone/>
              <a:defRPr sz="1000"/>
            </a:lvl4pPr>
            <a:lvl5pPr marL="2015886" indent="0">
              <a:buNone/>
              <a:defRPr sz="1000"/>
            </a:lvl5pPr>
            <a:lvl6pPr marL="2519858" indent="0">
              <a:buNone/>
              <a:defRPr sz="1000"/>
            </a:lvl6pPr>
            <a:lvl7pPr marL="3023829" indent="0">
              <a:buNone/>
              <a:defRPr sz="1000"/>
            </a:lvl7pPr>
            <a:lvl8pPr marL="3527801" indent="0">
              <a:buNone/>
              <a:defRPr sz="1000"/>
            </a:lvl8pPr>
            <a:lvl9pPr marL="4031772" indent="0">
              <a:buNone/>
              <a:defRPr sz="1000"/>
            </a:lvl9pPr>
          </a:lstStyle>
          <a:p>
            <a:pPr lvl="0"/>
            <a:r>
              <a:rPr lang="en-US" smtClean="0"/>
              <a:t>Click to edit Master text styles</a:t>
            </a:r>
          </a:p>
        </p:txBody>
      </p:sp>
      <p:sp>
        <p:nvSpPr>
          <p:cNvPr id="5" name="Date Placeholder 2"/>
          <p:cNvSpPr>
            <a:spLocks noGrp="1"/>
          </p:cNvSpPr>
          <p:nvPr>
            <p:ph type="dt" sz="half" idx="10"/>
          </p:nvPr>
        </p:nvSpPr>
        <p:spPr/>
        <p:txBody>
          <a:bodyPr/>
          <a:lstStyle>
            <a:lvl1pPr>
              <a:defRPr/>
            </a:lvl1pPr>
          </a:lstStyle>
          <a:p>
            <a:pPr>
              <a:defRPr/>
            </a:pPr>
            <a:r>
              <a:rPr lang="en-US" dirty="0" smtClean="0">
                <a:solidFill>
                  <a:srgbClr val="000000">
                    <a:tint val="75000"/>
                  </a:srgbClr>
                </a:solidFill>
              </a:rPr>
              <a:t>1/13/2014</a:t>
            </a:r>
            <a:endParaRPr lang="en-US" dirty="0">
              <a:solidFill>
                <a:srgbClr val="000000">
                  <a:tint val="75000"/>
                </a:srgbClr>
              </a:solidFill>
            </a:endParaRPr>
          </a:p>
        </p:txBody>
      </p:sp>
      <p:sp>
        <p:nvSpPr>
          <p:cNvPr id="6" name="Footer Placeholder 3"/>
          <p:cNvSpPr>
            <a:spLocks noGrp="1"/>
          </p:cNvSpPr>
          <p:nvPr>
            <p:ph type="ftr" sz="quarter" idx="11"/>
          </p:nvPr>
        </p:nvSpPr>
        <p:spPr/>
        <p:txBody>
          <a:bodyPr/>
          <a:lstStyle>
            <a:lvl1pPr>
              <a:defRPr/>
            </a:lvl1pPr>
          </a:lstStyle>
          <a:p>
            <a:pPr>
              <a:defRPr/>
            </a:pPr>
            <a:r>
              <a:rPr lang="en-US" dirty="0"/>
              <a:t>For Internal Use Only - Do Not Distribute</a:t>
            </a:r>
          </a:p>
        </p:txBody>
      </p:sp>
      <p:sp>
        <p:nvSpPr>
          <p:cNvPr id="7" name="Slide Number Placeholder 4"/>
          <p:cNvSpPr>
            <a:spLocks noGrp="1"/>
          </p:cNvSpPr>
          <p:nvPr>
            <p:ph type="sldNum" sz="quarter" idx="12"/>
          </p:nvPr>
        </p:nvSpPr>
        <p:spPr/>
        <p:txBody>
          <a:bodyPr/>
          <a:lstStyle>
            <a:lvl1pPr>
              <a:defRPr/>
            </a:lvl1pPr>
          </a:lstStyle>
          <a:p>
            <a:pPr>
              <a:defRPr/>
            </a:pPr>
            <a:fld id="{6F479CF6-E81A-47FF-8ACE-DF05882D0E51}"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8669278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r>
              <a:rPr lang="en-US" dirty="0" smtClean="0">
                <a:solidFill>
                  <a:srgbClr val="000000">
                    <a:tint val="75000"/>
                  </a:srgbClr>
                </a:solidFill>
              </a:rPr>
              <a:t>1/13/2014</a:t>
            </a:r>
            <a:endParaRPr lang="en-US" dirty="0">
              <a:solidFill>
                <a:srgbClr val="000000">
                  <a:tint val="75000"/>
                </a:srgbClr>
              </a:solidFill>
            </a:endParaRPr>
          </a:p>
        </p:txBody>
      </p:sp>
      <p:sp>
        <p:nvSpPr>
          <p:cNvPr id="4" name="Footer Placeholder 3"/>
          <p:cNvSpPr>
            <a:spLocks noGrp="1"/>
          </p:cNvSpPr>
          <p:nvPr>
            <p:ph type="ftr" sz="quarter" idx="11"/>
          </p:nvPr>
        </p:nvSpPr>
        <p:spPr/>
        <p:txBody>
          <a:bodyPr/>
          <a:lstStyle>
            <a:lvl1pPr>
              <a:defRPr/>
            </a:lvl1pPr>
          </a:lstStyle>
          <a:p>
            <a:pPr>
              <a:defRPr/>
            </a:pPr>
            <a:r>
              <a:rPr lang="en-US" dirty="0"/>
              <a:t>For Internal Use Only - Do Not Distribute</a:t>
            </a:r>
          </a:p>
        </p:txBody>
      </p:sp>
      <p:sp>
        <p:nvSpPr>
          <p:cNvPr id="5" name="Slide Number Placeholder 4"/>
          <p:cNvSpPr>
            <a:spLocks noGrp="1"/>
          </p:cNvSpPr>
          <p:nvPr>
            <p:ph type="sldNum" sz="quarter" idx="12"/>
          </p:nvPr>
        </p:nvSpPr>
        <p:spPr/>
        <p:txBody>
          <a:bodyPr/>
          <a:lstStyle>
            <a:lvl1pPr>
              <a:defRPr/>
            </a:lvl1pPr>
          </a:lstStyle>
          <a:p>
            <a:pPr>
              <a:defRPr/>
            </a:pPr>
            <a:fld id="{833C7A55-6694-4AD3-9DAD-746B27804016}"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359796717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r>
              <a:rPr lang="en-US" dirty="0" smtClean="0">
                <a:solidFill>
                  <a:srgbClr val="000000">
                    <a:tint val="75000"/>
                  </a:srgbClr>
                </a:solidFill>
              </a:rPr>
              <a:t>1/13/2014</a:t>
            </a:r>
            <a:endParaRPr lang="en-US" dirty="0">
              <a:solidFill>
                <a:srgbClr val="000000">
                  <a:tint val="75000"/>
                </a:srgbClr>
              </a:solidFill>
            </a:endParaRPr>
          </a:p>
        </p:txBody>
      </p:sp>
      <p:sp>
        <p:nvSpPr>
          <p:cNvPr id="3" name="Footer Placeholder 3"/>
          <p:cNvSpPr>
            <a:spLocks noGrp="1"/>
          </p:cNvSpPr>
          <p:nvPr>
            <p:ph type="ftr" sz="quarter" idx="11"/>
          </p:nvPr>
        </p:nvSpPr>
        <p:spPr/>
        <p:txBody>
          <a:bodyPr/>
          <a:lstStyle>
            <a:lvl1pPr>
              <a:defRPr/>
            </a:lvl1pPr>
          </a:lstStyle>
          <a:p>
            <a:pPr>
              <a:defRPr/>
            </a:pPr>
            <a:r>
              <a:rPr lang="en-US" dirty="0"/>
              <a:t>For Internal Use Only - Do Not Distribute</a:t>
            </a:r>
          </a:p>
        </p:txBody>
      </p:sp>
      <p:sp>
        <p:nvSpPr>
          <p:cNvPr id="4" name="Slide Number Placeholder 4"/>
          <p:cNvSpPr>
            <a:spLocks noGrp="1"/>
          </p:cNvSpPr>
          <p:nvPr>
            <p:ph type="sldNum" sz="quarter" idx="12"/>
          </p:nvPr>
        </p:nvSpPr>
        <p:spPr/>
        <p:txBody>
          <a:bodyPr/>
          <a:lstStyle>
            <a:lvl1pPr>
              <a:defRPr/>
            </a:lvl1pPr>
          </a:lstStyle>
          <a:p>
            <a:pPr>
              <a:defRPr/>
            </a:pPr>
            <a:fld id="{A3D1EC79-E9BD-44AA-8A74-9D248A018676}"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586851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3.pn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image" Target="../media/image2.jpeg"/><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image" Target="../media/image4.jpeg"/><Relationship Id="rId5" Type="http://schemas.openxmlformats.org/officeDocument/2006/relationships/slideLayout" Target="../slideLayouts/slideLayout94.xml"/><Relationship Id="rId10" Type="http://schemas.openxmlformats.org/officeDocument/2006/relationships/theme" Target="../theme/theme10.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3.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2.jpe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image" Target="../media/image1.jpeg"/><Relationship Id="rId5" Type="http://schemas.openxmlformats.org/officeDocument/2006/relationships/slideLayout" Target="../slideLayouts/slideLayout36.xml"/><Relationship Id="rId10" Type="http://schemas.openxmlformats.org/officeDocument/2006/relationships/theme" Target="../theme/theme4.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3.pn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image" Target="../media/image2.jpeg"/><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image" Target="../media/image4.jpeg"/><Relationship Id="rId5" Type="http://schemas.openxmlformats.org/officeDocument/2006/relationships/slideLayout" Target="../slideLayouts/slideLayout67.xml"/><Relationship Id="rId10" Type="http://schemas.openxmlformats.org/officeDocument/2006/relationships/theme" Target="../theme/theme7.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3.pn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image" Target="../media/image2.jpeg"/><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image" Target="../media/image4.jpeg"/><Relationship Id="rId5" Type="http://schemas.openxmlformats.org/officeDocument/2006/relationships/slideLayout" Target="../slideLayouts/slideLayout76.xml"/><Relationship Id="rId10" Type="http://schemas.openxmlformats.org/officeDocument/2006/relationships/theme" Target="../theme/theme8.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3.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image" Target="../media/image2.jpeg"/><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image" Target="../media/image4.jpeg"/><Relationship Id="rId5" Type="http://schemas.openxmlformats.org/officeDocument/2006/relationships/slideLayout" Target="../slideLayouts/slideLayout85.xml"/><Relationship Id="rId10" Type="http://schemas.openxmlformats.org/officeDocument/2006/relationships/theme" Target="../theme/theme9.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4031" y="1763928"/>
            <a:ext cx="9072563" cy="4989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587" tIns="50296" rIns="100587" bIns="5029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7" name="Picture 2" descr="Ocean surface header"/>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2436151" y="335985"/>
            <a:ext cx="7476464" cy="79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BOEM COLOR final"/>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8015" y="336007"/>
            <a:ext cx="2184135" cy="822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DOI seal"/>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8820548" y="6299751"/>
            <a:ext cx="1113069" cy="1097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2436151" y="302737"/>
            <a:ext cx="7476464" cy="831214"/>
          </a:xfrm>
          <a:prstGeom prst="rect">
            <a:avLst/>
          </a:prstGeom>
        </p:spPr>
        <p:txBody>
          <a:bodyPr vert="horz" lIns="100587" tIns="50296" rIns="100587" bIns="50296" rtlCol="0" anchor="ctr">
            <a:normAutofit/>
          </a:bodyPr>
          <a:lstStyle/>
          <a:p>
            <a:r>
              <a:rPr lang="en-US" dirty="0" smtClean="0"/>
              <a:t>Click to edit text</a:t>
            </a:r>
            <a:endParaRPr lang="en-US" dirty="0"/>
          </a:p>
        </p:txBody>
      </p:sp>
      <p:sp>
        <p:nvSpPr>
          <p:cNvPr id="3" name="Date Placeholder 2"/>
          <p:cNvSpPr>
            <a:spLocks noGrp="1"/>
          </p:cNvSpPr>
          <p:nvPr>
            <p:ph type="dt" sz="half" idx="2"/>
          </p:nvPr>
        </p:nvSpPr>
        <p:spPr>
          <a:xfrm>
            <a:off x="6636411" y="6994471"/>
            <a:ext cx="2352146" cy="402483"/>
          </a:xfrm>
          <a:prstGeom prst="rect">
            <a:avLst/>
          </a:prstGeom>
        </p:spPr>
        <p:txBody>
          <a:bodyPr vert="horz" lIns="100587" tIns="50296" rIns="100587" bIns="50296" rtlCol="0" anchor="ctr"/>
          <a:lstStyle>
            <a:lvl1pPr algn="ctr">
              <a:defRPr sz="1300">
                <a:solidFill>
                  <a:schemeClr val="tx1">
                    <a:tint val="75000"/>
                  </a:schemeClr>
                </a:solidFill>
              </a:defRPr>
            </a:lvl1pPr>
          </a:lstStyle>
          <a:p>
            <a:r>
              <a:rPr lang="en-US" dirty="0" smtClean="0"/>
              <a:t>1/13/2014</a:t>
            </a:r>
            <a:endParaRPr lang="en-US" dirty="0"/>
          </a:p>
        </p:txBody>
      </p:sp>
      <p:sp>
        <p:nvSpPr>
          <p:cNvPr id="4" name="Footer Placeholder 3"/>
          <p:cNvSpPr>
            <a:spLocks noGrp="1"/>
          </p:cNvSpPr>
          <p:nvPr>
            <p:ph type="ftr" sz="quarter" idx="3"/>
          </p:nvPr>
        </p:nvSpPr>
        <p:spPr>
          <a:xfrm>
            <a:off x="3192198" y="6994471"/>
            <a:ext cx="3192198" cy="402483"/>
          </a:xfrm>
          <a:prstGeom prst="rect">
            <a:avLst/>
          </a:prstGeom>
        </p:spPr>
        <p:txBody>
          <a:bodyPr vert="horz" lIns="100587" tIns="50296" rIns="100587" bIns="50296" rtlCol="0" anchor="ctr"/>
          <a:lstStyle>
            <a:lvl1pPr algn="ctr">
              <a:defRPr sz="1300">
                <a:solidFill>
                  <a:schemeClr val="tx1">
                    <a:tint val="75000"/>
                  </a:schemeClr>
                </a:solidFill>
              </a:defRPr>
            </a:lvl1pPr>
          </a:lstStyle>
          <a:p>
            <a:r>
              <a:rPr lang="en-US" dirty="0" smtClean="0"/>
              <a:t>For Internal Use Only - Do Not Distribute</a:t>
            </a:r>
            <a:endParaRPr lang="en-US" dirty="0"/>
          </a:p>
        </p:txBody>
      </p:sp>
      <p:sp>
        <p:nvSpPr>
          <p:cNvPr id="5" name="Slide Number Placeholder 4"/>
          <p:cNvSpPr>
            <a:spLocks noGrp="1"/>
          </p:cNvSpPr>
          <p:nvPr>
            <p:ph type="sldNum" sz="quarter" idx="4"/>
          </p:nvPr>
        </p:nvSpPr>
        <p:spPr>
          <a:xfrm>
            <a:off x="504031" y="6994471"/>
            <a:ext cx="2352146" cy="402483"/>
          </a:xfrm>
          <a:prstGeom prst="rect">
            <a:avLst/>
          </a:prstGeom>
        </p:spPr>
        <p:txBody>
          <a:bodyPr vert="horz" lIns="100587" tIns="50296" rIns="100587" bIns="50296" rtlCol="0" anchor="ctr"/>
          <a:lstStyle>
            <a:lvl1pPr algn="l">
              <a:defRPr sz="1300">
                <a:solidFill>
                  <a:schemeClr val="tx1">
                    <a:tint val="75000"/>
                  </a:schemeClr>
                </a:solidFill>
              </a:defRPr>
            </a:lvl1pPr>
          </a:lstStyle>
          <a:p>
            <a:fld id="{E9B3A30A-BDFA-4BE5-8489-B4645C9AD1B9}" type="slidenum">
              <a:rPr lang="en-US" smtClean="0"/>
              <a:pPr/>
              <a:t>‹#›</a:t>
            </a:fld>
            <a:endParaRPr lang="en-US" dirty="0"/>
          </a:p>
        </p:txBody>
      </p:sp>
    </p:spTree>
    <p:extLst>
      <p:ext uri="{BB962C8B-B14F-4D97-AF65-F5344CB8AC3E}">
        <p14:creationId xmlns:p14="http://schemas.microsoft.com/office/powerpoint/2010/main" val="350936688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timing>
    <p:tnLst>
      <p:par>
        <p:cTn id="1" dur="indefinite" restart="never" nodeType="tmRoot"/>
      </p:par>
    </p:tnLst>
  </p:timing>
  <p:hf hdr="0" ftr="0" dt="0"/>
  <p:txStyles>
    <p:titleStyle>
      <a:lvl1pPr algn="ctr" rtl="0" eaLnBrk="1" fontAlgn="base" hangingPunct="1">
        <a:spcBef>
          <a:spcPct val="0"/>
        </a:spcBef>
        <a:spcAft>
          <a:spcPct val="0"/>
        </a:spcAft>
        <a:defRPr sz="2600" b="1" baseline="0">
          <a:solidFill>
            <a:schemeClr val="bg1"/>
          </a:solidFill>
          <a:latin typeface="+mj-lt"/>
          <a:ea typeface="+mj-ea"/>
          <a:cs typeface="+mj-cs"/>
        </a:defRPr>
      </a:lvl1pPr>
      <a:lvl2pPr algn="ctr" rtl="0" eaLnBrk="1" fontAlgn="base" hangingPunct="1">
        <a:spcBef>
          <a:spcPct val="0"/>
        </a:spcBef>
        <a:spcAft>
          <a:spcPct val="0"/>
        </a:spcAft>
        <a:defRPr sz="4900">
          <a:solidFill>
            <a:schemeClr val="tx2"/>
          </a:solidFill>
          <a:latin typeface="Arial" charset="0"/>
        </a:defRPr>
      </a:lvl2pPr>
      <a:lvl3pPr algn="ctr" rtl="0" eaLnBrk="1" fontAlgn="base" hangingPunct="1">
        <a:spcBef>
          <a:spcPct val="0"/>
        </a:spcBef>
        <a:spcAft>
          <a:spcPct val="0"/>
        </a:spcAft>
        <a:defRPr sz="4900">
          <a:solidFill>
            <a:schemeClr val="tx2"/>
          </a:solidFill>
          <a:latin typeface="Arial" charset="0"/>
        </a:defRPr>
      </a:lvl3pPr>
      <a:lvl4pPr algn="ctr" rtl="0" eaLnBrk="1" fontAlgn="base" hangingPunct="1">
        <a:spcBef>
          <a:spcPct val="0"/>
        </a:spcBef>
        <a:spcAft>
          <a:spcPct val="0"/>
        </a:spcAft>
        <a:defRPr sz="4900">
          <a:solidFill>
            <a:schemeClr val="tx2"/>
          </a:solidFill>
          <a:latin typeface="Arial" charset="0"/>
        </a:defRPr>
      </a:lvl4pPr>
      <a:lvl5pPr algn="ctr" rtl="0" eaLnBrk="1" fontAlgn="base" hangingPunct="1">
        <a:spcBef>
          <a:spcPct val="0"/>
        </a:spcBef>
        <a:spcAft>
          <a:spcPct val="0"/>
        </a:spcAft>
        <a:defRPr sz="4900">
          <a:solidFill>
            <a:schemeClr val="tx2"/>
          </a:solidFill>
          <a:latin typeface="Arial" charset="0"/>
        </a:defRPr>
      </a:lvl5pPr>
      <a:lvl6pPr marL="502978" algn="ctr" rtl="0" eaLnBrk="1" fontAlgn="base" hangingPunct="1">
        <a:spcBef>
          <a:spcPct val="0"/>
        </a:spcBef>
        <a:spcAft>
          <a:spcPct val="0"/>
        </a:spcAft>
        <a:defRPr sz="4900">
          <a:solidFill>
            <a:schemeClr val="tx2"/>
          </a:solidFill>
          <a:latin typeface="Arial" charset="0"/>
        </a:defRPr>
      </a:lvl6pPr>
      <a:lvl7pPr marL="1005960" algn="ctr" rtl="0" eaLnBrk="1" fontAlgn="base" hangingPunct="1">
        <a:spcBef>
          <a:spcPct val="0"/>
        </a:spcBef>
        <a:spcAft>
          <a:spcPct val="0"/>
        </a:spcAft>
        <a:defRPr sz="4900">
          <a:solidFill>
            <a:schemeClr val="tx2"/>
          </a:solidFill>
          <a:latin typeface="Arial" charset="0"/>
        </a:defRPr>
      </a:lvl7pPr>
      <a:lvl8pPr marL="1508941" algn="ctr" rtl="0" eaLnBrk="1" fontAlgn="base" hangingPunct="1">
        <a:spcBef>
          <a:spcPct val="0"/>
        </a:spcBef>
        <a:spcAft>
          <a:spcPct val="0"/>
        </a:spcAft>
        <a:defRPr sz="4900">
          <a:solidFill>
            <a:schemeClr val="tx2"/>
          </a:solidFill>
          <a:latin typeface="Arial" charset="0"/>
        </a:defRPr>
      </a:lvl8pPr>
      <a:lvl9pPr marL="2011919" algn="ctr" rtl="0" eaLnBrk="1" fontAlgn="base" hangingPunct="1">
        <a:spcBef>
          <a:spcPct val="0"/>
        </a:spcBef>
        <a:spcAft>
          <a:spcPct val="0"/>
        </a:spcAft>
        <a:defRPr sz="4900">
          <a:solidFill>
            <a:schemeClr val="tx2"/>
          </a:solidFill>
          <a:latin typeface="Arial" charset="0"/>
        </a:defRPr>
      </a:lvl9pPr>
    </p:titleStyle>
    <p:bodyStyle>
      <a:lvl1pPr marL="377234" indent="-377234" algn="l" rtl="0" eaLnBrk="1" fontAlgn="base" hangingPunct="1">
        <a:spcBef>
          <a:spcPct val="20000"/>
        </a:spcBef>
        <a:spcAft>
          <a:spcPct val="0"/>
        </a:spcAft>
        <a:buChar char="•"/>
        <a:defRPr sz="3500">
          <a:solidFill>
            <a:schemeClr val="tx1"/>
          </a:solidFill>
          <a:latin typeface="+mn-lt"/>
          <a:ea typeface="+mn-ea"/>
          <a:cs typeface="+mn-cs"/>
        </a:defRPr>
      </a:lvl1pPr>
      <a:lvl2pPr marL="817342" indent="-314365" algn="l" rtl="0" eaLnBrk="1" fontAlgn="base" hangingPunct="1">
        <a:spcBef>
          <a:spcPct val="20000"/>
        </a:spcBef>
        <a:spcAft>
          <a:spcPct val="0"/>
        </a:spcAft>
        <a:buChar char="–"/>
        <a:defRPr sz="3100">
          <a:solidFill>
            <a:schemeClr val="tx1"/>
          </a:solidFill>
          <a:latin typeface="+mn-lt"/>
        </a:defRPr>
      </a:lvl2pPr>
      <a:lvl3pPr marL="1257452" indent="-251490" algn="l" rtl="0" eaLnBrk="1" fontAlgn="base" hangingPunct="1">
        <a:spcBef>
          <a:spcPct val="20000"/>
        </a:spcBef>
        <a:spcAft>
          <a:spcPct val="0"/>
        </a:spcAft>
        <a:buChar char="•"/>
        <a:defRPr sz="2600">
          <a:solidFill>
            <a:schemeClr val="tx1"/>
          </a:solidFill>
          <a:latin typeface="+mn-lt"/>
        </a:defRPr>
      </a:lvl3pPr>
      <a:lvl4pPr marL="1760426" indent="-251490" algn="l" rtl="0" eaLnBrk="1" fontAlgn="base" hangingPunct="1">
        <a:spcBef>
          <a:spcPct val="20000"/>
        </a:spcBef>
        <a:spcAft>
          <a:spcPct val="0"/>
        </a:spcAft>
        <a:buChar char="–"/>
        <a:defRPr sz="2200">
          <a:solidFill>
            <a:schemeClr val="tx1"/>
          </a:solidFill>
          <a:latin typeface="+mn-lt"/>
        </a:defRPr>
      </a:lvl4pPr>
      <a:lvl5pPr marL="2263410" indent="-251490" algn="l" rtl="0" eaLnBrk="1" fontAlgn="base" hangingPunct="1">
        <a:spcBef>
          <a:spcPct val="20000"/>
        </a:spcBef>
        <a:spcAft>
          <a:spcPct val="0"/>
        </a:spcAft>
        <a:buChar char="»"/>
        <a:defRPr sz="2200">
          <a:solidFill>
            <a:schemeClr val="tx1"/>
          </a:solidFill>
          <a:latin typeface="+mn-lt"/>
        </a:defRPr>
      </a:lvl5pPr>
      <a:lvl6pPr marL="2766389" indent="-251490" algn="l" rtl="0" eaLnBrk="1" fontAlgn="base" hangingPunct="1">
        <a:spcBef>
          <a:spcPct val="20000"/>
        </a:spcBef>
        <a:spcAft>
          <a:spcPct val="0"/>
        </a:spcAft>
        <a:buChar char="»"/>
        <a:defRPr sz="2200">
          <a:solidFill>
            <a:schemeClr val="tx1"/>
          </a:solidFill>
          <a:latin typeface="+mn-lt"/>
        </a:defRPr>
      </a:lvl6pPr>
      <a:lvl7pPr marL="3269371" indent="-251490" algn="l" rtl="0" eaLnBrk="1" fontAlgn="base" hangingPunct="1">
        <a:spcBef>
          <a:spcPct val="20000"/>
        </a:spcBef>
        <a:spcAft>
          <a:spcPct val="0"/>
        </a:spcAft>
        <a:buChar char="»"/>
        <a:defRPr sz="2200">
          <a:solidFill>
            <a:schemeClr val="tx1"/>
          </a:solidFill>
          <a:latin typeface="+mn-lt"/>
        </a:defRPr>
      </a:lvl7pPr>
      <a:lvl8pPr marL="3772349" indent="-251490" algn="l" rtl="0" eaLnBrk="1" fontAlgn="base" hangingPunct="1">
        <a:spcBef>
          <a:spcPct val="20000"/>
        </a:spcBef>
        <a:spcAft>
          <a:spcPct val="0"/>
        </a:spcAft>
        <a:buChar char="»"/>
        <a:defRPr sz="2200">
          <a:solidFill>
            <a:schemeClr val="tx1"/>
          </a:solidFill>
          <a:latin typeface="+mn-lt"/>
        </a:defRPr>
      </a:lvl8pPr>
      <a:lvl9pPr marL="4275329" indent="-251490" algn="l" rtl="0" eaLnBrk="1" fontAlgn="base" hangingPunct="1">
        <a:spcBef>
          <a:spcPct val="20000"/>
        </a:spcBef>
        <a:spcAft>
          <a:spcPct val="0"/>
        </a:spcAft>
        <a:buChar char="»"/>
        <a:defRPr sz="2200">
          <a:solidFill>
            <a:schemeClr val="tx1"/>
          </a:solidFill>
          <a:latin typeface="+mn-lt"/>
        </a:defRPr>
      </a:lvl9pPr>
    </p:bodyStyle>
    <p:otherStyle>
      <a:defPPr>
        <a:defRPr lang="en-US"/>
      </a:defPPr>
      <a:lvl1pPr marL="0" algn="l" defTabSz="1005960" rtl="0" eaLnBrk="1" latinLnBrk="0" hangingPunct="1">
        <a:defRPr sz="2000" kern="1200">
          <a:solidFill>
            <a:schemeClr val="tx1"/>
          </a:solidFill>
          <a:latin typeface="+mn-lt"/>
          <a:ea typeface="+mn-ea"/>
          <a:cs typeface="+mn-cs"/>
        </a:defRPr>
      </a:lvl1pPr>
      <a:lvl2pPr marL="502978" algn="l" defTabSz="1005960" rtl="0" eaLnBrk="1" latinLnBrk="0" hangingPunct="1">
        <a:defRPr sz="2000" kern="1200">
          <a:solidFill>
            <a:schemeClr val="tx1"/>
          </a:solidFill>
          <a:latin typeface="+mn-lt"/>
          <a:ea typeface="+mn-ea"/>
          <a:cs typeface="+mn-cs"/>
        </a:defRPr>
      </a:lvl2pPr>
      <a:lvl3pPr marL="1005960" algn="l" defTabSz="1005960" rtl="0" eaLnBrk="1" latinLnBrk="0" hangingPunct="1">
        <a:defRPr sz="2000" kern="1200">
          <a:solidFill>
            <a:schemeClr val="tx1"/>
          </a:solidFill>
          <a:latin typeface="+mn-lt"/>
          <a:ea typeface="+mn-ea"/>
          <a:cs typeface="+mn-cs"/>
        </a:defRPr>
      </a:lvl3pPr>
      <a:lvl4pPr marL="1508941" algn="l" defTabSz="1005960" rtl="0" eaLnBrk="1" latinLnBrk="0" hangingPunct="1">
        <a:defRPr sz="2000" kern="1200">
          <a:solidFill>
            <a:schemeClr val="tx1"/>
          </a:solidFill>
          <a:latin typeface="+mn-lt"/>
          <a:ea typeface="+mn-ea"/>
          <a:cs typeface="+mn-cs"/>
        </a:defRPr>
      </a:lvl4pPr>
      <a:lvl5pPr marL="2011919" algn="l" defTabSz="1005960" rtl="0" eaLnBrk="1" latinLnBrk="0" hangingPunct="1">
        <a:defRPr sz="2000" kern="1200">
          <a:solidFill>
            <a:schemeClr val="tx1"/>
          </a:solidFill>
          <a:latin typeface="+mn-lt"/>
          <a:ea typeface="+mn-ea"/>
          <a:cs typeface="+mn-cs"/>
        </a:defRPr>
      </a:lvl5pPr>
      <a:lvl6pPr marL="2514901" algn="l" defTabSz="1005960" rtl="0" eaLnBrk="1" latinLnBrk="0" hangingPunct="1">
        <a:defRPr sz="2000" kern="1200">
          <a:solidFill>
            <a:schemeClr val="tx1"/>
          </a:solidFill>
          <a:latin typeface="+mn-lt"/>
          <a:ea typeface="+mn-ea"/>
          <a:cs typeface="+mn-cs"/>
        </a:defRPr>
      </a:lvl6pPr>
      <a:lvl7pPr marL="3017879" algn="l" defTabSz="1005960" rtl="0" eaLnBrk="1" latinLnBrk="0" hangingPunct="1">
        <a:defRPr sz="2000" kern="1200">
          <a:solidFill>
            <a:schemeClr val="tx1"/>
          </a:solidFill>
          <a:latin typeface="+mn-lt"/>
          <a:ea typeface="+mn-ea"/>
          <a:cs typeface="+mn-cs"/>
        </a:defRPr>
      </a:lvl7pPr>
      <a:lvl8pPr marL="3520851" algn="l" defTabSz="1005960" rtl="0" eaLnBrk="1" latinLnBrk="0" hangingPunct="1">
        <a:defRPr sz="2000" kern="1200">
          <a:solidFill>
            <a:schemeClr val="tx1"/>
          </a:solidFill>
          <a:latin typeface="+mn-lt"/>
          <a:ea typeface="+mn-ea"/>
          <a:cs typeface="+mn-cs"/>
        </a:defRPr>
      </a:lvl8pPr>
      <a:lvl9pPr marL="4023837" algn="l" defTabSz="1005960" rtl="0" eaLnBrk="1" latinLnBrk="0" hangingPunct="1">
        <a:defRPr sz="20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504031" y="1763925"/>
            <a:ext cx="9072563" cy="498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7" name="Picture 2" descr="Ocean surface head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36151" y="335985"/>
            <a:ext cx="7476464" cy="79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3" descr="BOEM COLOR final"/>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8011" y="335986"/>
            <a:ext cx="2184135" cy="822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4" descr="DOI sea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820547" y="6299730"/>
            <a:ext cx="1113069" cy="1097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itle Placeholder 1"/>
          <p:cNvSpPr>
            <a:spLocks noGrp="1"/>
          </p:cNvSpPr>
          <p:nvPr>
            <p:ph type="title"/>
          </p:nvPr>
        </p:nvSpPr>
        <p:spPr bwMode="auto">
          <a:xfrm>
            <a:off x="2436151" y="302737"/>
            <a:ext cx="7476464" cy="8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ctr" anchorCtr="0" compatLnSpc="1">
            <a:prstTxWarp prst="textNoShape">
              <a:avLst/>
            </a:prstTxWarp>
          </a:bodyPr>
          <a:lstStyle/>
          <a:p>
            <a:pPr lvl="0"/>
            <a:r>
              <a:rPr lang="en-US" altLang="en-US" smtClean="0"/>
              <a:t>Click to edit text</a:t>
            </a:r>
          </a:p>
        </p:txBody>
      </p:sp>
      <p:sp>
        <p:nvSpPr>
          <p:cNvPr id="3" name="Date Placeholder 2"/>
          <p:cNvSpPr>
            <a:spLocks noGrp="1"/>
          </p:cNvSpPr>
          <p:nvPr>
            <p:ph type="dt" sz="half" idx="2"/>
          </p:nvPr>
        </p:nvSpPr>
        <p:spPr>
          <a:xfrm>
            <a:off x="6636411" y="6994450"/>
            <a:ext cx="2352146" cy="402483"/>
          </a:xfrm>
          <a:prstGeom prst="rect">
            <a:avLst/>
          </a:prstGeom>
        </p:spPr>
        <p:txBody>
          <a:bodyPr vert="horz" lIns="100794" tIns="50397" rIns="100794" bIns="50397" rtlCol="0" anchor="ctr"/>
          <a:lstStyle>
            <a:lvl1pPr algn="ctr" fontAlgn="auto">
              <a:spcBef>
                <a:spcPts val="0"/>
              </a:spcBef>
              <a:spcAft>
                <a:spcPts val="0"/>
              </a:spcAft>
              <a:defRPr sz="1300">
                <a:solidFill>
                  <a:schemeClr val="tx1">
                    <a:tint val="75000"/>
                  </a:schemeClr>
                </a:solidFill>
                <a:latin typeface="+mn-lt"/>
              </a:defRPr>
            </a:lvl1pPr>
          </a:lstStyle>
          <a:p>
            <a:pPr defTabSz="914400" hangingPunct="1">
              <a:lnSpc>
                <a:spcPct val="100000"/>
              </a:lnSpc>
              <a:buClrTx/>
              <a:buSzTx/>
              <a:buFontTx/>
              <a:buNone/>
              <a:defRPr/>
            </a:pPr>
            <a:r>
              <a:rPr lang="en-US" dirty="0" smtClean="0">
                <a:solidFill>
                  <a:srgbClr val="000000">
                    <a:tint val="75000"/>
                  </a:srgbClr>
                </a:solidFill>
              </a:rPr>
              <a:t>1/13/2014</a:t>
            </a:r>
            <a:endParaRPr lang="en-US" dirty="0">
              <a:solidFill>
                <a:srgbClr val="000000">
                  <a:tint val="75000"/>
                </a:srgbClr>
              </a:solidFill>
            </a:endParaRPr>
          </a:p>
        </p:txBody>
      </p:sp>
      <p:sp>
        <p:nvSpPr>
          <p:cNvPr id="4" name="Footer Placeholder 3"/>
          <p:cNvSpPr>
            <a:spLocks noGrp="1"/>
          </p:cNvSpPr>
          <p:nvPr>
            <p:ph type="ftr" sz="quarter" idx="3"/>
          </p:nvPr>
        </p:nvSpPr>
        <p:spPr>
          <a:xfrm>
            <a:off x="3024188" y="6994450"/>
            <a:ext cx="3360208" cy="402483"/>
          </a:xfrm>
          <a:prstGeom prst="rect">
            <a:avLst/>
          </a:prstGeom>
        </p:spPr>
        <p:txBody>
          <a:bodyPr vert="horz" lIns="100794" tIns="50397" rIns="100794" bIns="50397" rtlCol="0" anchor="ctr"/>
          <a:lstStyle>
            <a:lvl1pPr algn="ctr" fontAlgn="auto">
              <a:spcBef>
                <a:spcPts val="0"/>
              </a:spcBef>
              <a:spcAft>
                <a:spcPts val="0"/>
              </a:spcAft>
              <a:defRPr sz="1300">
                <a:solidFill>
                  <a:srgbClr val="FF0000"/>
                </a:solidFill>
                <a:latin typeface="+mn-lt"/>
              </a:defRPr>
            </a:lvl1pPr>
          </a:lstStyle>
          <a:p>
            <a:pPr defTabSz="914400" hangingPunct="1">
              <a:lnSpc>
                <a:spcPct val="100000"/>
              </a:lnSpc>
              <a:buClrTx/>
              <a:buSzTx/>
              <a:buFontTx/>
              <a:buNone/>
              <a:defRPr/>
            </a:pPr>
            <a:r>
              <a:rPr lang="en-US" dirty="0"/>
              <a:t>For Internal Use Only - Do Not Distribute</a:t>
            </a:r>
          </a:p>
        </p:txBody>
      </p:sp>
      <p:sp>
        <p:nvSpPr>
          <p:cNvPr id="5" name="Slide Number Placeholder 4"/>
          <p:cNvSpPr>
            <a:spLocks noGrp="1"/>
          </p:cNvSpPr>
          <p:nvPr>
            <p:ph type="sldNum" sz="quarter" idx="4"/>
          </p:nvPr>
        </p:nvSpPr>
        <p:spPr>
          <a:xfrm>
            <a:off x="504031" y="6994450"/>
            <a:ext cx="2352146" cy="402483"/>
          </a:xfrm>
          <a:prstGeom prst="rect">
            <a:avLst/>
          </a:prstGeom>
        </p:spPr>
        <p:txBody>
          <a:bodyPr vert="horz" lIns="100794" tIns="50397" rIns="100794" bIns="50397" rtlCol="0" anchor="ctr"/>
          <a:lstStyle>
            <a:lvl1pPr algn="l" fontAlgn="auto">
              <a:spcBef>
                <a:spcPts val="0"/>
              </a:spcBef>
              <a:spcAft>
                <a:spcPts val="0"/>
              </a:spcAft>
              <a:defRPr sz="1300">
                <a:solidFill>
                  <a:schemeClr val="tx1">
                    <a:tint val="75000"/>
                  </a:schemeClr>
                </a:solidFill>
                <a:latin typeface="+mn-lt"/>
              </a:defRPr>
            </a:lvl1pPr>
          </a:lstStyle>
          <a:p>
            <a:pPr defTabSz="914400" hangingPunct="1">
              <a:lnSpc>
                <a:spcPct val="100000"/>
              </a:lnSpc>
              <a:buClrTx/>
              <a:buSzTx/>
              <a:buFontTx/>
              <a:buNone/>
              <a:defRPr/>
            </a:pPr>
            <a:fld id="{EB041206-3683-4BB3-B5E8-DD8C7257097C}" type="slidenum">
              <a:rPr lang="en-US">
                <a:solidFill>
                  <a:srgbClr val="000000">
                    <a:tint val="75000"/>
                  </a:srgbClr>
                </a:solidFill>
              </a:rPr>
              <a:pPr defTabSz="914400" hangingPunct="1">
                <a:lnSpc>
                  <a:spcPct val="100000"/>
                </a:lnSpc>
                <a:buClrTx/>
                <a:buSzTx/>
                <a:buFontTx/>
                <a:buNone/>
                <a:defRPr/>
              </a:pPr>
              <a:t>‹#›</a:t>
            </a:fld>
            <a:endParaRPr lang="en-US" dirty="0">
              <a:solidFill>
                <a:srgbClr val="000000">
                  <a:tint val="75000"/>
                </a:srgbClr>
              </a:solidFill>
            </a:endParaRPr>
          </a:p>
        </p:txBody>
      </p:sp>
    </p:spTree>
    <p:extLst>
      <p:ext uri="{BB962C8B-B14F-4D97-AF65-F5344CB8AC3E}">
        <p14:creationId xmlns:p14="http://schemas.microsoft.com/office/powerpoint/2010/main" val="1279958526"/>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Lst>
  <p:timing>
    <p:tnLst>
      <p:par>
        <p:cTn id="1" dur="indefinite" restart="never" nodeType="tmRoot"/>
      </p:par>
    </p:tnLst>
  </p:timing>
  <p:hf hdr="0" ftr="0" dt="0"/>
  <p:txStyles>
    <p:titleStyle>
      <a:lvl1pPr algn="ctr" rtl="0" eaLnBrk="0" fontAlgn="base" hangingPunct="0">
        <a:spcBef>
          <a:spcPct val="0"/>
        </a:spcBef>
        <a:spcAft>
          <a:spcPct val="0"/>
        </a:spcAft>
        <a:defRPr sz="2600" b="1">
          <a:solidFill>
            <a:schemeClr val="bg1"/>
          </a:solidFill>
          <a:latin typeface="+mj-lt"/>
          <a:ea typeface="+mj-ea"/>
          <a:cs typeface="+mj-cs"/>
        </a:defRPr>
      </a:lvl1pPr>
      <a:lvl2pPr algn="ctr" rtl="0" eaLnBrk="0" fontAlgn="base" hangingPunct="0">
        <a:spcBef>
          <a:spcPct val="0"/>
        </a:spcBef>
        <a:spcAft>
          <a:spcPct val="0"/>
        </a:spcAft>
        <a:defRPr sz="2600" b="1">
          <a:solidFill>
            <a:schemeClr val="bg1"/>
          </a:solidFill>
          <a:latin typeface="Arial" charset="0"/>
        </a:defRPr>
      </a:lvl2pPr>
      <a:lvl3pPr algn="ctr" rtl="0" eaLnBrk="0" fontAlgn="base" hangingPunct="0">
        <a:spcBef>
          <a:spcPct val="0"/>
        </a:spcBef>
        <a:spcAft>
          <a:spcPct val="0"/>
        </a:spcAft>
        <a:defRPr sz="2600" b="1">
          <a:solidFill>
            <a:schemeClr val="bg1"/>
          </a:solidFill>
          <a:latin typeface="Arial" charset="0"/>
        </a:defRPr>
      </a:lvl3pPr>
      <a:lvl4pPr algn="ctr" rtl="0" eaLnBrk="0" fontAlgn="base" hangingPunct="0">
        <a:spcBef>
          <a:spcPct val="0"/>
        </a:spcBef>
        <a:spcAft>
          <a:spcPct val="0"/>
        </a:spcAft>
        <a:defRPr sz="2600" b="1">
          <a:solidFill>
            <a:schemeClr val="bg1"/>
          </a:solidFill>
          <a:latin typeface="Arial" charset="0"/>
        </a:defRPr>
      </a:lvl4pPr>
      <a:lvl5pPr algn="ctr" rtl="0" eaLnBrk="0" fontAlgn="base" hangingPunct="0">
        <a:spcBef>
          <a:spcPct val="0"/>
        </a:spcBef>
        <a:spcAft>
          <a:spcPct val="0"/>
        </a:spcAft>
        <a:defRPr sz="2600" b="1">
          <a:solidFill>
            <a:schemeClr val="bg1"/>
          </a:solidFill>
          <a:latin typeface="Arial" charset="0"/>
        </a:defRPr>
      </a:lvl5pPr>
      <a:lvl6pPr marL="503972" algn="ctr" rtl="0" eaLnBrk="1" fontAlgn="base" hangingPunct="1">
        <a:spcBef>
          <a:spcPct val="0"/>
        </a:spcBef>
        <a:spcAft>
          <a:spcPct val="0"/>
        </a:spcAft>
        <a:defRPr sz="4900">
          <a:solidFill>
            <a:schemeClr val="tx2"/>
          </a:solidFill>
          <a:latin typeface="Arial" charset="0"/>
        </a:defRPr>
      </a:lvl6pPr>
      <a:lvl7pPr marL="1007943" algn="ctr" rtl="0" eaLnBrk="1" fontAlgn="base" hangingPunct="1">
        <a:spcBef>
          <a:spcPct val="0"/>
        </a:spcBef>
        <a:spcAft>
          <a:spcPct val="0"/>
        </a:spcAft>
        <a:defRPr sz="4900">
          <a:solidFill>
            <a:schemeClr val="tx2"/>
          </a:solidFill>
          <a:latin typeface="Arial" charset="0"/>
        </a:defRPr>
      </a:lvl7pPr>
      <a:lvl8pPr marL="1511915" algn="ctr" rtl="0" eaLnBrk="1" fontAlgn="base" hangingPunct="1">
        <a:spcBef>
          <a:spcPct val="0"/>
        </a:spcBef>
        <a:spcAft>
          <a:spcPct val="0"/>
        </a:spcAft>
        <a:defRPr sz="4900">
          <a:solidFill>
            <a:schemeClr val="tx2"/>
          </a:solidFill>
          <a:latin typeface="Arial" charset="0"/>
        </a:defRPr>
      </a:lvl8pPr>
      <a:lvl9pPr marL="2015886" algn="ctr" rtl="0" eaLnBrk="1" fontAlgn="base" hangingPunct="1">
        <a:spcBef>
          <a:spcPct val="0"/>
        </a:spcBef>
        <a:spcAft>
          <a:spcPct val="0"/>
        </a:spcAft>
        <a:defRPr sz="4900">
          <a:solidFill>
            <a:schemeClr val="tx2"/>
          </a:solidFill>
          <a:latin typeface="Arial" charset="0"/>
        </a:defRPr>
      </a:lvl9pPr>
    </p:titleStyle>
    <p:bodyStyle>
      <a:lvl1pPr marL="377979" indent="-377979" algn="l" rtl="0" eaLnBrk="0" fontAlgn="base" hangingPunct="0">
        <a:spcBef>
          <a:spcPct val="20000"/>
        </a:spcBef>
        <a:spcAft>
          <a:spcPct val="0"/>
        </a:spcAft>
        <a:buChar char="•"/>
        <a:defRPr sz="3500">
          <a:solidFill>
            <a:schemeClr val="tx1"/>
          </a:solidFill>
          <a:latin typeface="+mn-lt"/>
          <a:ea typeface="+mn-ea"/>
          <a:cs typeface="+mn-cs"/>
        </a:defRPr>
      </a:lvl1pPr>
      <a:lvl2pPr marL="818954" indent="-314982" algn="l" rtl="0" eaLnBrk="0" fontAlgn="base" hangingPunct="0">
        <a:spcBef>
          <a:spcPct val="20000"/>
        </a:spcBef>
        <a:spcAft>
          <a:spcPct val="0"/>
        </a:spcAft>
        <a:buChar char="–"/>
        <a:defRPr sz="3100">
          <a:solidFill>
            <a:schemeClr val="tx1"/>
          </a:solidFill>
          <a:latin typeface="+mn-lt"/>
        </a:defRPr>
      </a:lvl2pPr>
      <a:lvl3pPr marL="1259929" indent="-251986" algn="l" rtl="0" eaLnBrk="0" fontAlgn="base" hangingPunct="0">
        <a:spcBef>
          <a:spcPct val="20000"/>
        </a:spcBef>
        <a:spcAft>
          <a:spcPct val="0"/>
        </a:spcAft>
        <a:buChar char="•"/>
        <a:defRPr sz="2600">
          <a:solidFill>
            <a:schemeClr val="tx1"/>
          </a:solidFill>
          <a:latin typeface="+mn-lt"/>
        </a:defRPr>
      </a:lvl3pPr>
      <a:lvl4pPr marL="1763900" indent="-251986" algn="l" rtl="0" eaLnBrk="0" fontAlgn="base" hangingPunct="0">
        <a:spcBef>
          <a:spcPct val="20000"/>
        </a:spcBef>
        <a:spcAft>
          <a:spcPct val="0"/>
        </a:spcAft>
        <a:buChar char="–"/>
        <a:defRPr sz="2200">
          <a:solidFill>
            <a:schemeClr val="tx1"/>
          </a:solidFill>
          <a:latin typeface="+mn-lt"/>
        </a:defRPr>
      </a:lvl4pPr>
      <a:lvl5pPr marL="2267872" indent="-251986" algn="l" rtl="0" eaLnBrk="0" fontAlgn="base" hangingPunct="0">
        <a:spcBef>
          <a:spcPct val="20000"/>
        </a:spcBef>
        <a:spcAft>
          <a:spcPct val="0"/>
        </a:spcAft>
        <a:buChar char="»"/>
        <a:defRPr sz="2200">
          <a:solidFill>
            <a:schemeClr val="tx1"/>
          </a:solidFill>
          <a:latin typeface="+mn-lt"/>
        </a:defRPr>
      </a:lvl5pPr>
      <a:lvl6pPr marL="2771844" indent="-251986" algn="l" rtl="0" eaLnBrk="1" fontAlgn="base" hangingPunct="1">
        <a:spcBef>
          <a:spcPct val="20000"/>
        </a:spcBef>
        <a:spcAft>
          <a:spcPct val="0"/>
        </a:spcAft>
        <a:buChar char="»"/>
        <a:defRPr sz="2200">
          <a:solidFill>
            <a:schemeClr val="tx1"/>
          </a:solidFill>
          <a:latin typeface="+mn-lt"/>
        </a:defRPr>
      </a:lvl6pPr>
      <a:lvl7pPr marL="3275815" indent="-251986" algn="l" rtl="0" eaLnBrk="1" fontAlgn="base" hangingPunct="1">
        <a:spcBef>
          <a:spcPct val="20000"/>
        </a:spcBef>
        <a:spcAft>
          <a:spcPct val="0"/>
        </a:spcAft>
        <a:buChar char="»"/>
        <a:defRPr sz="2200">
          <a:solidFill>
            <a:schemeClr val="tx1"/>
          </a:solidFill>
          <a:latin typeface="+mn-lt"/>
        </a:defRPr>
      </a:lvl7pPr>
      <a:lvl8pPr marL="3779787" indent="-251986" algn="l" rtl="0" eaLnBrk="1" fontAlgn="base" hangingPunct="1">
        <a:spcBef>
          <a:spcPct val="20000"/>
        </a:spcBef>
        <a:spcAft>
          <a:spcPct val="0"/>
        </a:spcAft>
        <a:buChar char="»"/>
        <a:defRPr sz="2200">
          <a:solidFill>
            <a:schemeClr val="tx1"/>
          </a:solidFill>
          <a:latin typeface="+mn-lt"/>
        </a:defRPr>
      </a:lvl8pPr>
      <a:lvl9pPr marL="4283758" indent="-251986" algn="l" rtl="0" eaLnBrk="1" fontAlgn="base" hangingPunct="1">
        <a:spcBef>
          <a:spcPct val="20000"/>
        </a:spcBef>
        <a:spcAft>
          <a:spcPct val="0"/>
        </a:spcAft>
        <a:buChar char="»"/>
        <a:defRPr sz="2200">
          <a:solidFill>
            <a:schemeClr val="tx1"/>
          </a:solidFill>
          <a:latin typeface="+mn-lt"/>
        </a:defRPr>
      </a:lvl9pPr>
    </p:bodyStyle>
    <p:otherStyle>
      <a:defPPr>
        <a:defRPr lang="en-US"/>
      </a:defPPr>
      <a:lvl1pPr marL="0" algn="l" defTabSz="1007943" rtl="0" eaLnBrk="1" latinLnBrk="0" hangingPunct="1">
        <a:defRPr sz="2000" kern="1200">
          <a:solidFill>
            <a:schemeClr val="tx1"/>
          </a:solidFill>
          <a:latin typeface="+mn-lt"/>
          <a:ea typeface="+mn-ea"/>
          <a:cs typeface="+mn-cs"/>
        </a:defRPr>
      </a:lvl1pPr>
      <a:lvl2pPr marL="503972" algn="l" defTabSz="1007943" rtl="0" eaLnBrk="1" latinLnBrk="0" hangingPunct="1">
        <a:defRPr sz="2000" kern="1200">
          <a:solidFill>
            <a:schemeClr val="tx1"/>
          </a:solidFill>
          <a:latin typeface="+mn-lt"/>
          <a:ea typeface="+mn-ea"/>
          <a:cs typeface="+mn-cs"/>
        </a:defRPr>
      </a:lvl2pPr>
      <a:lvl3pPr marL="1007943" algn="l" defTabSz="1007943" rtl="0" eaLnBrk="1" latinLnBrk="0" hangingPunct="1">
        <a:defRPr sz="2000" kern="1200">
          <a:solidFill>
            <a:schemeClr val="tx1"/>
          </a:solidFill>
          <a:latin typeface="+mn-lt"/>
          <a:ea typeface="+mn-ea"/>
          <a:cs typeface="+mn-cs"/>
        </a:defRPr>
      </a:lvl3pPr>
      <a:lvl4pPr marL="1511915" algn="l" defTabSz="1007943" rtl="0" eaLnBrk="1" latinLnBrk="0" hangingPunct="1">
        <a:defRPr sz="2000" kern="1200">
          <a:solidFill>
            <a:schemeClr val="tx1"/>
          </a:solidFill>
          <a:latin typeface="+mn-lt"/>
          <a:ea typeface="+mn-ea"/>
          <a:cs typeface="+mn-cs"/>
        </a:defRPr>
      </a:lvl4pPr>
      <a:lvl5pPr marL="2015886" algn="l" defTabSz="1007943" rtl="0" eaLnBrk="1" latinLnBrk="0" hangingPunct="1">
        <a:defRPr sz="2000" kern="1200">
          <a:solidFill>
            <a:schemeClr val="tx1"/>
          </a:solidFill>
          <a:latin typeface="+mn-lt"/>
          <a:ea typeface="+mn-ea"/>
          <a:cs typeface="+mn-cs"/>
        </a:defRPr>
      </a:lvl5pPr>
      <a:lvl6pPr marL="2519858" algn="l" defTabSz="1007943" rtl="0" eaLnBrk="1" latinLnBrk="0" hangingPunct="1">
        <a:defRPr sz="2000" kern="1200">
          <a:solidFill>
            <a:schemeClr val="tx1"/>
          </a:solidFill>
          <a:latin typeface="+mn-lt"/>
          <a:ea typeface="+mn-ea"/>
          <a:cs typeface="+mn-cs"/>
        </a:defRPr>
      </a:lvl6pPr>
      <a:lvl7pPr marL="3023829" algn="l" defTabSz="1007943" rtl="0" eaLnBrk="1" latinLnBrk="0" hangingPunct="1">
        <a:defRPr sz="2000" kern="1200">
          <a:solidFill>
            <a:schemeClr val="tx1"/>
          </a:solidFill>
          <a:latin typeface="+mn-lt"/>
          <a:ea typeface="+mn-ea"/>
          <a:cs typeface="+mn-cs"/>
        </a:defRPr>
      </a:lvl7pPr>
      <a:lvl8pPr marL="3527801" algn="l" defTabSz="1007943" rtl="0" eaLnBrk="1" latinLnBrk="0" hangingPunct="1">
        <a:defRPr sz="2000" kern="1200">
          <a:solidFill>
            <a:schemeClr val="tx1"/>
          </a:solidFill>
          <a:latin typeface="+mn-lt"/>
          <a:ea typeface="+mn-ea"/>
          <a:cs typeface="+mn-cs"/>
        </a:defRPr>
      </a:lvl8pPr>
      <a:lvl9pPr marL="4031772" algn="l" defTabSz="1007943"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4031" y="302737"/>
            <a:ext cx="9072563" cy="1259946"/>
          </a:xfrm>
          <a:prstGeom prst="rect">
            <a:avLst/>
          </a:prstGeom>
        </p:spPr>
        <p:txBody>
          <a:bodyPr vert="horz" lIns="100576" tIns="50291" rIns="100576" bIns="5029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4031" y="1763928"/>
            <a:ext cx="9072563" cy="4989036"/>
          </a:xfrm>
          <a:prstGeom prst="rect">
            <a:avLst/>
          </a:prstGeom>
        </p:spPr>
        <p:txBody>
          <a:bodyPr vert="horz" lIns="100576" tIns="50291" rIns="100576" bIns="5029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4031" y="7006721"/>
            <a:ext cx="2352146" cy="402483"/>
          </a:xfrm>
          <a:prstGeom prst="rect">
            <a:avLst/>
          </a:prstGeom>
        </p:spPr>
        <p:txBody>
          <a:bodyPr vert="horz" lIns="100576" tIns="50291" rIns="100576" bIns="50291" rtlCol="0" anchor="ctr"/>
          <a:lstStyle>
            <a:lvl1pPr algn="l">
              <a:defRPr sz="1300">
                <a:solidFill>
                  <a:schemeClr val="tx1">
                    <a:tint val="75000"/>
                  </a:schemeClr>
                </a:solidFill>
              </a:defRPr>
            </a:lvl1pPr>
          </a:lstStyle>
          <a:p>
            <a:r>
              <a:rPr lang="en-US" dirty="0" smtClean="0"/>
              <a:t>1/13/2014</a:t>
            </a:r>
            <a:endParaRPr lang="en-US" dirty="0"/>
          </a:p>
        </p:txBody>
      </p:sp>
      <p:sp>
        <p:nvSpPr>
          <p:cNvPr id="5" name="Footer Placeholder 4"/>
          <p:cNvSpPr>
            <a:spLocks noGrp="1"/>
          </p:cNvSpPr>
          <p:nvPr>
            <p:ph type="ftr" sz="quarter" idx="3"/>
          </p:nvPr>
        </p:nvSpPr>
        <p:spPr>
          <a:xfrm>
            <a:off x="3444214" y="7006721"/>
            <a:ext cx="3192198" cy="402483"/>
          </a:xfrm>
          <a:prstGeom prst="rect">
            <a:avLst/>
          </a:prstGeom>
        </p:spPr>
        <p:txBody>
          <a:bodyPr vert="horz" lIns="100576" tIns="50291" rIns="100576" bIns="50291" rtlCol="0" anchor="ctr"/>
          <a:lstStyle>
            <a:lvl1pPr algn="ctr">
              <a:defRPr sz="1300">
                <a:solidFill>
                  <a:schemeClr val="tx1">
                    <a:tint val="75000"/>
                  </a:schemeClr>
                </a:solidFill>
              </a:defRPr>
            </a:lvl1pPr>
          </a:lstStyle>
          <a:p>
            <a:r>
              <a:rPr lang="en-US" dirty="0" smtClean="0"/>
              <a:t>For Internal Use Only - Do Not Distribute</a:t>
            </a:r>
            <a:endParaRPr lang="en-US" dirty="0"/>
          </a:p>
        </p:txBody>
      </p:sp>
      <p:sp>
        <p:nvSpPr>
          <p:cNvPr id="6" name="Slide Number Placeholder 5"/>
          <p:cNvSpPr>
            <a:spLocks noGrp="1"/>
          </p:cNvSpPr>
          <p:nvPr>
            <p:ph type="sldNum" sz="quarter" idx="4"/>
          </p:nvPr>
        </p:nvSpPr>
        <p:spPr>
          <a:xfrm>
            <a:off x="7224448" y="7006721"/>
            <a:ext cx="2352146" cy="402483"/>
          </a:xfrm>
          <a:prstGeom prst="rect">
            <a:avLst/>
          </a:prstGeom>
        </p:spPr>
        <p:txBody>
          <a:bodyPr vert="horz" lIns="100576" tIns="50291" rIns="100576" bIns="50291" rtlCol="0" anchor="ctr"/>
          <a:lstStyle>
            <a:lvl1pPr algn="r">
              <a:defRPr sz="1300">
                <a:solidFill>
                  <a:schemeClr val="tx1">
                    <a:tint val="75000"/>
                  </a:schemeClr>
                </a:solidFill>
              </a:defRPr>
            </a:lvl1pPr>
          </a:lstStyle>
          <a:p>
            <a:fld id="{E7D98573-DCA4-4545-B668-1C6EA16DF42B}" type="slidenum">
              <a:rPr lang="en-US" smtClean="0"/>
              <a:t>‹#›</a:t>
            </a:fld>
            <a:endParaRPr lang="en-US" dirty="0"/>
          </a:p>
        </p:txBody>
      </p:sp>
    </p:spTree>
    <p:extLst>
      <p:ext uri="{BB962C8B-B14F-4D97-AF65-F5344CB8AC3E}">
        <p14:creationId xmlns:p14="http://schemas.microsoft.com/office/powerpoint/2010/main" val="87647781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iming>
    <p:tnLst>
      <p:par>
        <p:cTn id="1" dur="indefinite" restart="never" nodeType="tmRoot"/>
      </p:par>
    </p:tnLst>
  </p:timing>
  <p:hf hdr="0" ftr="0" dt="0"/>
  <p:txStyles>
    <p:titleStyle>
      <a:lvl1pPr algn="ctr" defTabSz="1005855" rtl="0" eaLnBrk="1" latinLnBrk="0" hangingPunct="1">
        <a:spcBef>
          <a:spcPct val="0"/>
        </a:spcBef>
        <a:buNone/>
        <a:defRPr sz="4900" kern="1200">
          <a:solidFill>
            <a:schemeClr val="tx1"/>
          </a:solidFill>
          <a:latin typeface="+mj-lt"/>
          <a:ea typeface="+mj-ea"/>
          <a:cs typeface="+mj-cs"/>
        </a:defRPr>
      </a:lvl1pPr>
    </p:titleStyle>
    <p:bodyStyle>
      <a:lvl1pPr marL="377195" indent="-377195" algn="l" defTabSz="1005855"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7257" indent="-314332" algn="l" defTabSz="1005855"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57322" indent="-251464" algn="l" defTabSz="1005855"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60243" indent="-251464" algn="l" defTabSz="1005855"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3175" indent="-251464" algn="l" defTabSz="1005855"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66102" indent="-251464" algn="l" defTabSz="100585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69032" indent="-251464" algn="l" defTabSz="100585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1958" indent="-251464" algn="l" defTabSz="100585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74886" indent="-251464" algn="l" defTabSz="100585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05855" rtl="0" eaLnBrk="1" latinLnBrk="0" hangingPunct="1">
        <a:defRPr sz="2000" kern="1200">
          <a:solidFill>
            <a:schemeClr val="tx1"/>
          </a:solidFill>
          <a:latin typeface="+mn-lt"/>
          <a:ea typeface="+mn-ea"/>
          <a:cs typeface="+mn-cs"/>
        </a:defRPr>
      </a:lvl1pPr>
      <a:lvl2pPr marL="502925" algn="l" defTabSz="1005855" rtl="0" eaLnBrk="1" latinLnBrk="0" hangingPunct="1">
        <a:defRPr sz="2000" kern="1200">
          <a:solidFill>
            <a:schemeClr val="tx1"/>
          </a:solidFill>
          <a:latin typeface="+mn-lt"/>
          <a:ea typeface="+mn-ea"/>
          <a:cs typeface="+mn-cs"/>
        </a:defRPr>
      </a:lvl2pPr>
      <a:lvl3pPr marL="1005855" algn="l" defTabSz="1005855" rtl="0" eaLnBrk="1" latinLnBrk="0" hangingPunct="1">
        <a:defRPr sz="2000" kern="1200">
          <a:solidFill>
            <a:schemeClr val="tx1"/>
          </a:solidFill>
          <a:latin typeface="+mn-lt"/>
          <a:ea typeface="+mn-ea"/>
          <a:cs typeface="+mn-cs"/>
        </a:defRPr>
      </a:lvl3pPr>
      <a:lvl4pPr marL="1508784" algn="l" defTabSz="1005855" rtl="0" eaLnBrk="1" latinLnBrk="0" hangingPunct="1">
        <a:defRPr sz="2000" kern="1200">
          <a:solidFill>
            <a:schemeClr val="tx1"/>
          </a:solidFill>
          <a:latin typeface="+mn-lt"/>
          <a:ea typeface="+mn-ea"/>
          <a:cs typeface="+mn-cs"/>
        </a:defRPr>
      </a:lvl4pPr>
      <a:lvl5pPr marL="2011711" algn="l" defTabSz="1005855" rtl="0" eaLnBrk="1" latinLnBrk="0" hangingPunct="1">
        <a:defRPr sz="2000" kern="1200">
          <a:solidFill>
            <a:schemeClr val="tx1"/>
          </a:solidFill>
          <a:latin typeface="+mn-lt"/>
          <a:ea typeface="+mn-ea"/>
          <a:cs typeface="+mn-cs"/>
        </a:defRPr>
      </a:lvl5pPr>
      <a:lvl6pPr marL="2514641" algn="l" defTabSz="1005855" rtl="0" eaLnBrk="1" latinLnBrk="0" hangingPunct="1">
        <a:defRPr sz="2000" kern="1200">
          <a:solidFill>
            <a:schemeClr val="tx1"/>
          </a:solidFill>
          <a:latin typeface="+mn-lt"/>
          <a:ea typeface="+mn-ea"/>
          <a:cs typeface="+mn-cs"/>
        </a:defRPr>
      </a:lvl6pPr>
      <a:lvl7pPr marL="3017566" algn="l" defTabSz="1005855" rtl="0" eaLnBrk="1" latinLnBrk="0" hangingPunct="1">
        <a:defRPr sz="2000" kern="1200">
          <a:solidFill>
            <a:schemeClr val="tx1"/>
          </a:solidFill>
          <a:latin typeface="+mn-lt"/>
          <a:ea typeface="+mn-ea"/>
          <a:cs typeface="+mn-cs"/>
        </a:defRPr>
      </a:lvl7pPr>
      <a:lvl8pPr marL="3520486" algn="l" defTabSz="1005855" rtl="0" eaLnBrk="1" latinLnBrk="0" hangingPunct="1">
        <a:defRPr sz="2000" kern="1200">
          <a:solidFill>
            <a:schemeClr val="tx1"/>
          </a:solidFill>
          <a:latin typeface="+mn-lt"/>
          <a:ea typeface="+mn-ea"/>
          <a:cs typeface="+mn-cs"/>
        </a:defRPr>
      </a:lvl8pPr>
      <a:lvl9pPr marL="4023420" algn="l" defTabSz="1005855"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4031" y="302737"/>
            <a:ext cx="9072563" cy="1259946"/>
          </a:xfrm>
          <a:prstGeom prst="rect">
            <a:avLst/>
          </a:prstGeom>
        </p:spPr>
        <p:txBody>
          <a:bodyPr vert="horz" lIns="100565" tIns="50286" rIns="100565" bIns="5028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4031" y="1763928"/>
            <a:ext cx="9072563" cy="4989036"/>
          </a:xfrm>
          <a:prstGeom prst="rect">
            <a:avLst/>
          </a:prstGeom>
        </p:spPr>
        <p:txBody>
          <a:bodyPr vert="horz" lIns="100565" tIns="50286" rIns="100565" bIns="502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4031" y="7006722"/>
            <a:ext cx="2352146" cy="402483"/>
          </a:xfrm>
          <a:prstGeom prst="rect">
            <a:avLst/>
          </a:prstGeom>
        </p:spPr>
        <p:txBody>
          <a:bodyPr vert="horz" lIns="100565" tIns="50286" rIns="100565" bIns="50286" rtlCol="0" anchor="ctr"/>
          <a:lstStyle>
            <a:lvl1pPr algn="l">
              <a:defRPr sz="1300">
                <a:solidFill>
                  <a:schemeClr val="tx1">
                    <a:tint val="75000"/>
                  </a:schemeClr>
                </a:solidFill>
              </a:defRPr>
            </a:lvl1pPr>
          </a:lstStyle>
          <a:p>
            <a:r>
              <a:rPr lang="en-US" dirty="0" smtClean="0"/>
              <a:t>1/13/2014</a:t>
            </a:r>
            <a:endParaRPr lang="en-US" dirty="0"/>
          </a:p>
        </p:txBody>
      </p:sp>
      <p:sp>
        <p:nvSpPr>
          <p:cNvPr id="5" name="Footer Placeholder 4"/>
          <p:cNvSpPr>
            <a:spLocks noGrp="1"/>
          </p:cNvSpPr>
          <p:nvPr>
            <p:ph type="ftr" sz="quarter" idx="3"/>
          </p:nvPr>
        </p:nvSpPr>
        <p:spPr>
          <a:xfrm>
            <a:off x="3444214" y="7006722"/>
            <a:ext cx="3192198" cy="402483"/>
          </a:xfrm>
          <a:prstGeom prst="rect">
            <a:avLst/>
          </a:prstGeom>
        </p:spPr>
        <p:txBody>
          <a:bodyPr vert="horz" lIns="100565" tIns="50286" rIns="100565" bIns="50286" rtlCol="0" anchor="ctr"/>
          <a:lstStyle>
            <a:lvl1pPr algn="ctr">
              <a:defRPr sz="1300">
                <a:solidFill>
                  <a:schemeClr val="tx1">
                    <a:tint val="75000"/>
                  </a:schemeClr>
                </a:solidFill>
              </a:defRPr>
            </a:lvl1pPr>
          </a:lstStyle>
          <a:p>
            <a:r>
              <a:rPr lang="en-US" dirty="0" smtClean="0"/>
              <a:t>For Internal Use Only - Do Not Distribute</a:t>
            </a:r>
            <a:endParaRPr lang="en-US" dirty="0"/>
          </a:p>
        </p:txBody>
      </p:sp>
      <p:sp>
        <p:nvSpPr>
          <p:cNvPr id="6" name="Slide Number Placeholder 5"/>
          <p:cNvSpPr>
            <a:spLocks noGrp="1"/>
          </p:cNvSpPr>
          <p:nvPr>
            <p:ph type="sldNum" sz="quarter" idx="4"/>
          </p:nvPr>
        </p:nvSpPr>
        <p:spPr>
          <a:xfrm>
            <a:off x="7224448" y="7006722"/>
            <a:ext cx="2352146" cy="402483"/>
          </a:xfrm>
          <a:prstGeom prst="rect">
            <a:avLst/>
          </a:prstGeom>
        </p:spPr>
        <p:txBody>
          <a:bodyPr vert="horz" lIns="100565" tIns="50286" rIns="100565" bIns="50286" rtlCol="0" anchor="ctr"/>
          <a:lstStyle>
            <a:lvl1pPr algn="r">
              <a:defRPr sz="1300">
                <a:solidFill>
                  <a:schemeClr val="tx1">
                    <a:tint val="75000"/>
                  </a:schemeClr>
                </a:solidFill>
              </a:defRPr>
            </a:lvl1pPr>
          </a:lstStyle>
          <a:p>
            <a:fld id="{94C9FC07-3B16-44AA-98FA-3EABEEF7E759}" type="slidenum">
              <a:rPr lang="en-US" smtClean="0"/>
              <a:t>‹#›</a:t>
            </a:fld>
            <a:endParaRPr lang="en-US" dirty="0"/>
          </a:p>
        </p:txBody>
      </p:sp>
    </p:spTree>
    <p:extLst>
      <p:ext uri="{BB962C8B-B14F-4D97-AF65-F5344CB8AC3E}">
        <p14:creationId xmlns:p14="http://schemas.microsoft.com/office/powerpoint/2010/main" val="362486984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iming>
    <p:tnLst>
      <p:par>
        <p:cTn id="1" dur="indefinite" restart="never" nodeType="tmRoot"/>
      </p:par>
    </p:tnLst>
  </p:timing>
  <p:hf hdr="0" ftr="0" dt="0"/>
  <p:txStyles>
    <p:titleStyle>
      <a:lvl1pPr algn="ctr" defTabSz="1005751" rtl="0" eaLnBrk="1" latinLnBrk="0" hangingPunct="1">
        <a:spcBef>
          <a:spcPct val="0"/>
        </a:spcBef>
        <a:buNone/>
        <a:defRPr sz="4900" kern="1200">
          <a:solidFill>
            <a:schemeClr val="tx1"/>
          </a:solidFill>
          <a:latin typeface="+mj-lt"/>
          <a:ea typeface="+mj-ea"/>
          <a:cs typeface="+mj-cs"/>
        </a:defRPr>
      </a:lvl1pPr>
    </p:titleStyle>
    <p:bodyStyle>
      <a:lvl1pPr marL="377156" indent="-377156" algn="l" defTabSz="1005751"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7172" indent="-314300" algn="l" defTabSz="1005751"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57192" indent="-251438" algn="l" defTabSz="1005751"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60060" indent="-251438" algn="l" defTabSz="1005751"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2940" indent="-251438" algn="l" defTabSz="1005751"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65815" indent="-251438" algn="l" defTabSz="1005751"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68693" indent="-251438" algn="l" defTabSz="1005751"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1567" indent="-251438" algn="l" defTabSz="1005751"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74443" indent="-251438" algn="l" defTabSz="1005751"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05751" rtl="0" eaLnBrk="1" latinLnBrk="0" hangingPunct="1">
        <a:defRPr sz="2000" kern="1200">
          <a:solidFill>
            <a:schemeClr val="tx1"/>
          </a:solidFill>
          <a:latin typeface="+mn-lt"/>
          <a:ea typeface="+mn-ea"/>
          <a:cs typeface="+mn-cs"/>
        </a:defRPr>
      </a:lvl1pPr>
      <a:lvl2pPr marL="502873" algn="l" defTabSz="1005751" rtl="0" eaLnBrk="1" latinLnBrk="0" hangingPunct="1">
        <a:defRPr sz="2000" kern="1200">
          <a:solidFill>
            <a:schemeClr val="tx1"/>
          </a:solidFill>
          <a:latin typeface="+mn-lt"/>
          <a:ea typeface="+mn-ea"/>
          <a:cs typeface="+mn-cs"/>
        </a:defRPr>
      </a:lvl2pPr>
      <a:lvl3pPr marL="1005751" algn="l" defTabSz="1005751" rtl="0" eaLnBrk="1" latinLnBrk="0" hangingPunct="1">
        <a:defRPr sz="2000" kern="1200">
          <a:solidFill>
            <a:schemeClr val="tx1"/>
          </a:solidFill>
          <a:latin typeface="+mn-lt"/>
          <a:ea typeface="+mn-ea"/>
          <a:cs typeface="+mn-cs"/>
        </a:defRPr>
      </a:lvl3pPr>
      <a:lvl4pPr marL="1508628" algn="l" defTabSz="1005751" rtl="0" eaLnBrk="1" latinLnBrk="0" hangingPunct="1">
        <a:defRPr sz="2000" kern="1200">
          <a:solidFill>
            <a:schemeClr val="tx1"/>
          </a:solidFill>
          <a:latin typeface="+mn-lt"/>
          <a:ea typeface="+mn-ea"/>
          <a:cs typeface="+mn-cs"/>
        </a:defRPr>
      </a:lvl4pPr>
      <a:lvl5pPr marL="2011502" algn="l" defTabSz="1005751" rtl="0" eaLnBrk="1" latinLnBrk="0" hangingPunct="1">
        <a:defRPr sz="2000" kern="1200">
          <a:solidFill>
            <a:schemeClr val="tx1"/>
          </a:solidFill>
          <a:latin typeface="+mn-lt"/>
          <a:ea typeface="+mn-ea"/>
          <a:cs typeface="+mn-cs"/>
        </a:defRPr>
      </a:lvl5pPr>
      <a:lvl6pPr marL="2514380" algn="l" defTabSz="1005751" rtl="0" eaLnBrk="1" latinLnBrk="0" hangingPunct="1">
        <a:defRPr sz="2000" kern="1200">
          <a:solidFill>
            <a:schemeClr val="tx1"/>
          </a:solidFill>
          <a:latin typeface="+mn-lt"/>
          <a:ea typeface="+mn-ea"/>
          <a:cs typeface="+mn-cs"/>
        </a:defRPr>
      </a:lvl6pPr>
      <a:lvl7pPr marL="3017253" algn="l" defTabSz="1005751" rtl="0" eaLnBrk="1" latinLnBrk="0" hangingPunct="1">
        <a:defRPr sz="2000" kern="1200">
          <a:solidFill>
            <a:schemeClr val="tx1"/>
          </a:solidFill>
          <a:latin typeface="+mn-lt"/>
          <a:ea typeface="+mn-ea"/>
          <a:cs typeface="+mn-cs"/>
        </a:defRPr>
      </a:lvl7pPr>
      <a:lvl8pPr marL="3520121" algn="l" defTabSz="1005751" rtl="0" eaLnBrk="1" latinLnBrk="0" hangingPunct="1">
        <a:defRPr sz="2000" kern="1200">
          <a:solidFill>
            <a:schemeClr val="tx1"/>
          </a:solidFill>
          <a:latin typeface="+mn-lt"/>
          <a:ea typeface="+mn-ea"/>
          <a:cs typeface="+mn-cs"/>
        </a:defRPr>
      </a:lvl8pPr>
      <a:lvl9pPr marL="4023003" algn="l" defTabSz="1005751"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4031" y="1763928"/>
            <a:ext cx="9072563" cy="4989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598" tIns="50301" rIns="100598" bIns="5030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7" name="Picture 2" descr="Ocean surface header"/>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2436151" y="335985"/>
            <a:ext cx="7476464" cy="79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BOEM COLOR final"/>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8015" y="336006"/>
            <a:ext cx="2184135" cy="822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DOI seal"/>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8820548" y="6299750"/>
            <a:ext cx="1113069" cy="1097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2436151" y="302737"/>
            <a:ext cx="7476464" cy="831214"/>
          </a:xfrm>
          <a:prstGeom prst="rect">
            <a:avLst/>
          </a:prstGeom>
        </p:spPr>
        <p:txBody>
          <a:bodyPr vert="horz" lIns="100598" tIns="50301" rIns="100598" bIns="50301" rtlCol="0" anchor="ctr">
            <a:normAutofit/>
          </a:bodyPr>
          <a:lstStyle/>
          <a:p>
            <a:r>
              <a:rPr lang="en-US" dirty="0" smtClean="0"/>
              <a:t>Click to edit text</a:t>
            </a:r>
            <a:endParaRPr lang="en-US" dirty="0"/>
          </a:p>
        </p:txBody>
      </p:sp>
      <p:sp>
        <p:nvSpPr>
          <p:cNvPr id="3" name="Date Placeholder 2"/>
          <p:cNvSpPr>
            <a:spLocks noGrp="1"/>
          </p:cNvSpPr>
          <p:nvPr>
            <p:ph type="dt" sz="half" idx="2"/>
          </p:nvPr>
        </p:nvSpPr>
        <p:spPr>
          <a:xfrm>
            <a:off x="6636411" y="6994470"/>
            <a:ext cx="2352146" cy="402483"/>
          </a:xfrm>
          <a:prstGeom prst="rect">
            <a:avLst/>
          </a:prstGeom>
        </p:spPr>
        <p:txBody>
          <a:bodyPr vert="horz" lIns="100598" tIns="50301" rIns="100598" bIns="50301" rtlCol="0" anchor="ctr"/>
          <a:lstStyle>
            <a:lvl1pPr algn="ctr">
              <a:defRPr sz="1300">
                <a:solidFill>
                  <a:schemeClr val="tx1">
                    <a:tint val="75000"/>
                  </a:schemeClr>
                </a:solidFill>
              </a:defRPr>
            </a:lvl1pPr>
          </a:lstStyle>
          <a:p>
            <a:r>
              <a:rPr lang="en-US" dirty="0" smtClean="0"/>
              <a:t>1/13/2014</a:t>
            </a:r>
            <a:endParaRPr lang="en-US" dirty="0"/>
          </a:p>
        </p:txBody>
      </p:sp>
      <p:sp>
        <p:nvSpPr>
          <p:cNvPr id="4" name="Footer Placeholder 3"/>
          <p:cNvSpPr>
            <a:spLocks noGrp="1"/>
          </p:cNvSpPr>
          <p:nvPr>
            <p:ph type="ftr" sz="quarter" idx="3"/>
          </p:nvPr>
        </p:nvSpPr>
        <p:spPr>
          <a:xfrm>
            <a:off x="3192198" y="6994470"/>
            <a:ext cx="3192198" cy="402483"/>
          </a:xfrm>
          <a:prstGeom prst="rect">
            <a:avLst/>
          </a:prstGeom>
        </p:spPr>
        <p:txBody>
          <a:bodyPr vert="horz" lIns="100598" tIns="50301" rIns="100598" bIns="50301" rtlCol="0" anchor="ctr"/>
          <a:lstStyle>
            <a:lvl1pPr algn="ctr">
              <a:defRPr sz="1300">
                <a:solidFill>
                  <a:schemeClr val="tx1">
                    <a:tint val="75000"/>
                  </a:schemeClr>
                </a:solidFill>
              </a:defRPr>
            </a:lvl1pPr>
          </a:lstStyle>
          <a:p>
            <a:r>
              <a:rPr lang="en-US" dirty="0" smtClean="0"/>
              <a:t>For Internal Use Only - Do Not Distribute</a:t>
            </a:r>
            <a:endParaRPr lang="en-US" dirty="0"/>
          </a:p>
        </p:txBody>
      </p:sp>
      <p:sp>
        <p:nvSpPr>
          <p:cNvPr id="5" name="Slide Number Placeholder 4"/>
          <p:cNvSpPr>
            <a:spLocks noGrp="1"/>
          </p:cNvSpPr>
          <p:nvPr>
            <p:ph type="sldNum" sz="quarter" idx="4"/>
          </p:nvPr>
        </p:nvSpPr>
        <p:spPr>
          <a:xfrm>
            <a:off x="504031" y="6994470"/>
            <a:ext cx="2352146" cy="402483"/>
          </a:xfrm>
          <a:prstGeom prst="rect">
            <a:avLst/>
          </a:prstGeom>
        </p:spPr>
        <p:txBody>
          <a:bodyPr vert="horz" lIns="100598" tIns="50301" rIns="100598" bIns="50301" rtlCol="0" anchor="ctr"/>
          <a:lstStyle>
            <a:lvl1pPr algn="l">
              <a:defRPr sz="1300">
                <a:solidFill>
                  <a:schemeClr val="tx1">
                    <a:tint val="75000"/>
                  </a:schemeClr>
                </a:solidFill>
              </a:defRPr>
            </a:lvl1pPr>
          </a:lstStyle>
          <a:p>
            <a:fld id="{E9B3A30A-BDFA-4BE5-8489-B4645C9AD1B9}" type="slidenum">
              <a:rPr lang="en-US" smtClean="0"/>
              <a:pPr/>
              <a:t>‹#›</a:t>
            </a:fld>
            <a:endParaRPr lang="en-US" dirty="0"/>
          </a:p>
        </p:txBody>
      </p:sp>
    </p:spTree>
    <p:extLst>
      <p:ext uri="{BB962C8B-B14F-4D97-AF65-F5344CB8AC3E}">
        <p14:creationId xmlns:p14="http://schemas.microsoft.com/office/powerpoint/2010/main" val="350936688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Lst>
  <p:timing>
    <p:tnLst>
      <p:par>
        <p:cTn id="1" dur="indefinite" restart="never" nodeType="tmRoot"/>
      </p:par>
    </p:tnLst>
  </p:timing>
  <p:hf hdr="0" ftr="0" dt="0"/>
  <p:txStyles>
    <p:titleStyle>
      <a:lvl1pPr algn="ctr" rtl="0" eaLnBrk="1" fontAlgn="base" hangingPunct="1">
        <a:spcBef>
          <a:spcPct val="0"/>
        </a:spcBef>
        <a:spcAft>
          <a:spcPct val="0"/>
        </a:spcAft>
        <a:defRPr sz="2600" b="1" baseline="0">
          <a:solidFill>
            <a:schemeClr val="bg1"/>
          </a:solidFill>
          <a:latin typeface="+mj-lt"/>
          <a:ea typeface="+mj-ea"/>
          <a:cs typeface="+mj-cs"/>
        </a:defRPr>
      </a:lvl1pPr>
      <a:lvl2pPr algn="ctr" rtl="0" eaLnBrk="1" fontAlgn="base" hangingPunct="1">
        <a:spcBef>
          <a:spcPct val="0"/>
        </a:spcBef>
        <a:spcAft>
          <a:spcPct val="0"/>
        </a:spcAft>
        <a:defRPr sz="4900">
          <a:solidFill>
            <a:schemeClr val="tx2"/>
          </a:solidFill>
          <a:latin typeface="Arial" charset="0"/>
        </a:defRPr>
      </a:lvl2pPr>
      <a:lvl3pPr algn="ctr" rtl="0" eaLnBrk="1" fontAlgn="base" hangingPunct="1">
        <a:spcBef>
          <a:spcPct val="0"/>
        </a:spcBef>
        <a:spcAft>
          <a:spcPct val="0"/>
        </a:spcAft>
        <a:defRPr sz="4900">
          <a:solidFill>
            <a:schemeClr val="tx2"/>
          </a:solidFill>
          <a:latin typeface="Arial" charset="0"/>
        </a:defRPr>
      </a:lvl3pPr>
      <a:lvl4pPr algn="ctr" rtl="0" eaLnBrk="1" fontAlgn="base" hangingPunct="1">
        <a:spcBef>
          <a:spcPct val="0"/>
        </a:spcBef>
        <a:spcAft>
          <a:spcPct val="0"/>
        </a:spcAft>
        <a:defRPr sz="4900">
          <a:solidFill>
            <a:schemeClr val="tx2"/>
          </a:solidFill>
          <a:latin typeface="Arial" charset="0"/>
        </a:defRPr>
      </a:lvl4pPr>
      <a:lvl5pPr algn="ctr" rtl="0" eaLnBrk="1" fontAlgn="base" hangingPunct="1">
        <a:spcBef>
          <a:spcPct val="0"/>
        </a:spcBef>
        <a:spcAft>
          <a:spcPct val="0"/>
        </a:spcAft>
        <a:defRPr sz="4900">
          <a:solidFill>
            <a:schemeClr val="tx2"/>
          </a:solidFill>
          <a:latin typeface="Arial" charset="0"/>
        </a:defRPr>
      </a:lvl5pPr>
      <a:lvl6pPr marL="503031" algn="ctr" rtl="0" eaLnBrk="1" fontAlgn="base" hangingPunct="1">
        <a:spcBef>
          <a:spcPct val="0"/>
        </a:spcBef>
        <a:spcAft>
          <a:spcPct val="0"/>
        </a:spcAft>
        <a:defRPr sz="4900">
          <a:solidFill>
            <a:schemeClr val="tx2"/>
          </a:solidFill>
          <a:latin typeface="Arial" charset="0"/>
        </a:defRPr>
      </a:lvl6pPr>
      <a:lvl7pPr marL="1006064" algn="ctr" rtl="0" eaLnBrk="1" fontAlgn="base" hangingPunct="1">
        <a:spcBef>
          <a:spcPct val="0"/>
        </a:spcBef>
        <a:spcAft>
          <a:spcPct val="0"/>
        </a:spcAft>
        <a:defRPr sz="4900">
          <a:solidFill>
            <a:schemeClr val="tx2"/>
          </a:solidFill>
          <a:latin typeface="Arial" charset="0"/>
        </a:defRPr>
      </a:lvl7pPr>
      <a:lvl8pPr marL="1509097" algn="ctr" rtl="0" eaLnBrk="1" fontAlgn="base" hangingPunct="1">
        <a:spcBef>
          <a:spcPct val="0"/>
        </a:spcBef>
        <a:spcAft>
          <a:spcPct val="0"/>
        </a:spcAft>
        <a:defRPr sz="4900">
          <a:solidFill>
            <a:schemeClr val="tx2"/>
          </a:solidFill>
          <a:latin typeface="Arial" charset="0"/>
        </a:defRPr>
      </a:lvl8pPr>
      <a:lvl9pPr marL="2012128" algn="ctr" rtl="0" eaLnBrk="1" fontAlgn="base" hangingPunct="1">
        <a:spcBef>
          <a:spcPct val="0"/>
        </a:spcBef>
        <a:spcAft>
          <a:spcPct val="0"/>
        </a:spcAft>
        <a:defRPr sz="4900">
          <a:solidFill>
            <a:schemeClr val="tx2"/>
          </a:solidFill>
          <a:latin typeface="Arial" charset="0"/>
        </a:defRPr>
      </a:lvl9pPr>
    </p:titleStyle>
    <p:bodyStyle>
      <a:lvl1pPr marL="377273" indent="-377273" algn="l" rtl="0" eaLnBrk="1" fontAlgn="base" hangingPunct="1">
        <a:spcBef>
          <a:spcPct val="20000"/>
        </a:spcBef>
        <a:spcAft>
          <a:spcPct val="0"/>
        </a:spcAft>
        <a:buChar char="•"/>
        <a:defRPr sz="3500">
          <a:solidFill>
            <a:schemeClr val="tx1"/>
          </a:solidFill>
          <a:latin typeface="+mn-lt"/>
          <a:ea typeface="+mn-ea"/>
          <a:cs typeface="+mn-cs"/>
        </a:defRPr>
      </a:lvl1pPr>
      <a:lvl2pPr marL="817427" indent="-314397" algn="l" rtl="0" eaLnBrk="1" fontAlgn="base" hangingPunct="1">
        <a:spcBef>
          <a:spcPct val="20000"/>
        </a:spcBef>
        <a:spcAft>
          <a:spcPct val="0"/>
        </a:spcAft>
        <a:buChar char="–"/>
        <a:defRPr sz="3100">
          <a:solidFill>
            <a:schemeClr val="tx1"/>
          </a:solidFill>
          <a:latin typeface="+mn-lt"/>
        </a:defRPr>
      </a:lvl2pPr>
      <a:lvl3pPr marL="1257582" indent="-251516" algn="l" rtl="0" eaLnBrk="1" fontAlgn="base" hangingPunct="1">
        <a:spcBef>
          <a:spcPct val="20000"/>
        </a:spcBef>
        <a:spcAft>
          <a:spcPct val="0"/>
        </a:spcAft>
        <a:buChar char="•"/>
        <a:defRPr sz="2600">
          <a:solidFill>
            <a:schemeClr val="tx1"/>
          </a:solidFill>
          <a:latin typeface="+mn-lt"/>
        </a:defRPr>
      </a:lvl3pPr>
      <a:lvl4pPr marL="1760609" indent="-251516" algn="l" rtl="0" eaLnBrk="1" fontAlgn="base" hangingPunct="1">
        <a:spcBef>
          <a:spcPct val="20000"/>
        </a:spcBef>
        <a:spcAft>
          <a:spcPct val="0"/>
        </a:spcAft>
        <a:buChar char="–"/>
        <a:defRPr sz="2200">
          <a:solidFill>
            <a:schemeClr val="tx1"/>
          </a:solidFill>
          <a:latin typeface="+mn-lt"/>
        </a:defRPr>
      </a:lvl4pPr>
      <a:lvl5pPr marL="2263645" indent="-251516" algn="l" rtl="0" eaLnBrk="1" fontAlgn="base" hangingPunct="1">
        <a:spcBef>
          <a:spcPct val="20000"/>
        </a:spcBef>
        <a:spcAft>
          <a:spcPct val="0"/>
        </a:spcAft>
        <a:buChar char="»"/>
        <a:defRPr sz="2200">
          <a:solidFill>
            <a:schemeClr val="tx1"/>
          </a:solidFill>
          <a:latin typeface="+mn-lt"/>
        </a:defRPr>
      </a:lvl5pPr>
      <a:lvl6pPr marL="2766676" indent="-251516" algn="l" rtl="0" eaLnBrk="1" fontAlgn="base" hangingPunct="1">
        <a:spcBef>
          <a:spcPct val="20000"/>
        </a:spcBef>
        <a:spcAft>
          <a:spcPct val="0"/>
        </a:spcAft>
        <a:buChar char="»"/>
        <a:defRPr sz="2200">
          <a:solidFill>
            <a:schemeClr val="tx1"/>
          </a:solidFill>
          <a:latin typeface="+mn-lt"/>
        </a:defRPr>
      </a:lvl6pPr>
      <a:lvl7pPr marL="3269710" indent="-251516" algn="l" rtl="0" eaLnBrk="1" fontAlgn="base" hangingPunct="1">
        <a:spcBef>
          <a:spcPct val="20000"/>
        </a:spcBef>
        <a:spcAft>
          <a:spcPct val="0"/>
        </a:spcAft>
        <a:buChar char="»"/>
        <a:defRPr sz="2200">
          <a:solidFill>
            <a:schemeClr val="tx1"/>
          </a:solidFill>
          <a:latin typeface="+mn-lt"/>
        </a:defRPr>
      </a:lvl7pPr>
      <a:lvl8pPr marL="3772741" indent="-251516" algn="l" rtl="0" eaLnBrk="1" fontAlgn="base" hangingPunct="1">
        <a:spcBef>
          <a:spcPct val="20000"/>
        </a:spcBef>
        <a:spcAft>
          <a:spcPct val="0"/>
        </a:spcAft>
        <a:buChar char="»"/>
        <a:defRPr sz="2200">
          <a:solidFill>
            <a:schemeClr val="tx1"/>
          </a:solidFill>
          <a:latin typeface="+mn-lt"/>
        </a:defRPr>
      </a:lvl8pPr>
      <a:lvl9pPr marL="4275772" indent="-251516" algn="l" rtl="0" eaLnBrk="1" fontAlgn="base" hangingPunct="1">
        <a:spcBef>
          <a:spcPct val="20000"/>
        </a:spcBef>
        <a:spcAft>
          <a:spcPct val="0"/>
        </a:spcAft>
        <a:buChar char="»"/>
        <a:defRPr sz="2200">
          <a:solidFill>
            <a:schemeClr val="tx1"/>
          </a:solidFill>
          <a:latin typeface="+mn-lt"/>
        </a:defRPr>
      </a:lvl9pPr>
    </p:bodyStyle>
    <p:otherStyle>
      <a:defPPr>
        <a:defRPr lang="en-US"/>
      </a:defPPr>
      <a:lvl1pPr marL="0" algn="l" defTabSz="1006064" rtl="0" eaLnBrk="1" latinLnBrk="0" hangingPunct="1">
        <a:defRPr sz="2000" kern="1200">
          <a:solidFill>
            <a:schemeClr val="tx1"/>
          </a:solidFill>
          <a:latin typeface="+mn-lt"/>
          <a:ea typeface="+mn-ea"/>
          <a:cs typeface="+mn-cs"/>
        </a:defRPr>
      </a:lvl1pPr>
      <a:lvl2pPr marL="503031" algn="l" defTabSz="1006064" rtl="0" eaLnBrk="1" latinLnBrk="0" hangingPunct="1">
        <a:defRPr sz="2000" kern="1200">
          <a:solidFill>
            <a:schemeClr val="tx1"/>
          </a:solidFill>
          <a:latin typeface="+mn-lt"/>
          <a:ea typeface="+mn-ea"/>
          <a:cs typeface="+mn-cs"/>
        </a:defRPr>
      </a:lvl2pPr>
      <a:lvl3pPr marL="1006064" algn="l" defTabSz="1006064" rtl="0" eaLnBrk="1" latinLnBrk="0" hangingPunct="1">
        <a:defRPr sz="2000" kern="1200">
          <a:solidFill>
            <a:schemeClr val="tx1"/>
          </a:solidFill>
          <a:latin typeface="+mn-lt"/>
          <a:ea typeface="+mn-ea"/>
          <a:cs typeface="+mn-cs"/>
        </a:defRPr>
      </a:lvl3pPr>
      <a:lvl4pPr marL="1509097" algn="l" defTabSz="1006064" rtl="0" eaLnBrk="1" latinLnBrk="0" hangingPunct="1">
        <a:defRPr sz="2000" kern="1200">
          <a:solidFill>
            <a:schemeClr val="tx1"/>
          </a:solidFill>
          <a:latin typeface="+mn-lt"/>
          <a:ea typeface="+mn-ea"/>
          <a:cs typeface="+mn-cs"/>
        </a:defRPr>
      </a:lvl4pPr>
      <a:lvl5pPr marL="2012128" algn="l" defTabSz="1006064" rtl="0" eaLnBrk="1" latinLnBrk="0" hangingPunct="1">
        <a:defRPr sz="2000" kern="1200">
          <a:solidFill>
            <a:schemeClr val="tx1"/>
          </a:solidFill>
          <a:latin typeface="+mn-lt"/>
          <a:ea typeface="+mn-ea"/>
          <a:cs typeface="+mn-cs"/>
        </a:defRPr>
      </a:lvl5pPr>
      <a:lvl6pPr marL="2515161" algn="l" defTabSz="1006064" rtl="0" eaLnBrk="1" latinLnBrk="0" hangingPunct="1">
        <a:defRPr sz="2000" kern="1200">
          <a:solidFill>
            <a:schemeClr val="tx1"/>
          </a:solidFill>
          <a:latin typeface="+mn-lt"/>
          <a:ea typeface="+mn-ea"/>
          <a:cs typeface="+mn-cs"/>
        </a:defRPr>
      </a:lvl6pPr>
      <a:lvl7pPr marL="3018192" algn="l" defTabSz="1006064" rtl="0" eaLnBrk="1" latinLnBrk="0" hangingPunct="1">
        <a:defRPr sz="2000" kern="1200">
          <a:solidFill>
            <a:schemeClr val="tx1"/>
          </a:solidFill>
          <a:latin typeface="+mn-lt"/>
          <a:ea typeface="+mn-ea"/>
          <a:cs typeface="+mn-cs"/>
        </a:defRPr>
      </a:lvl7pPr>
      <a:lvl8pPr marL="3521216" algn="l" defTabSz="1006064" rtl="0" eaLnBrk="1" latinLnBrk="0" hangingPunct="1">
        <a:defRPr sz="2000" kern="1200">
          <a:solidFill>
            <a:schemeClr val="tx1"/>
          </a:solidFill>
          <a:latin typeface="+mn-lt"/>
          <a:ea typeface="+mn-ea"/>
          <a:cs typeface="+mn-cs"/>
        </a:defRPr>
      </a:lvl8pPr>
      <a:lvl9pPr marL="4024254" algn="l" defTabSz="1006064"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4031" y="302737"/>
            <a:ext cx="9072563" cy="1259946"/>
          </a:xfrm>
          <a:prstGeom prst="rect">
            <a:avLst/>
          </a:prstGeom>
        </p:spPr>
        <p:txBody>
          <a:bodyPr vert="horz" lIns="100587" tIns="50296" rIns="100587" bIns="5029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4031" y="1763928"/>
            <a:ext cx="9072563" cy="4989036"/>
          </a:xfrm>
          <a:prstGeom prst="rect">
            <a:avLst/>
          </a:prstGeom>
        </p:spPr>
        <p:txBody>
          <a:bodyPr vert="horz" lIns="100587" tIns="50296" rIns="100587" bIns="502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4031" y="7006720"/>
            <a:ext cx="2352146" cy="402483"/>
          </a:xfrm>
          <a:prstGeom prst="rect">
            <a:avLst/>
          </a:prstGeom>
        </p:spPr>
        <p:txBody>
          <a:bodyPr vert="horz" lIns="100587" tIns="50296" rIns="100587" bIns="50296" rtlCol="0" anchor="ctr"/>
          <a:lstStyle>
            <a:lvl1pPr algn="l">
              <a:defRPr sz="1300">
                <a:solidFill>
                  <a:schemeClr val="tx1">
                    <a:tint val="75000"/>
                  </a:schemeClr>
                </a:solidFill>
              </a:defRPr>
            </a:lvl1pPr>
          </a:lstStyle>
          <a:p>
            <a:r>
              <a:rPr lang="en-US" dirty="0" smtClean="0"/>
              <a:t>1/13/2014</a:t>
            </a:r>
            <a:endParaRPr lang="en-US" dirty="0"/>
          </a:p>
        </p:txBody>
      </p:sp>
      <p:sp>
        <p:nvSpPr>
          <p:cNvPr id="5" name="Footer Placeholder 4"/>
          <p:cNvSpPr>
            <a:spLocks noGrp="1"/>
          </p:cNvSpPr>
          <p:nvPr>
            <p:ph type="ftr" sz="quarter" idx="3"/>
          </p:nvPr>
        </p:nvSpPr>
        <p:spPr>
          <a:xfrm>
            <a:off x="3444214" y="7006720"/>
            <a:ext cx="3192198" cy="402483"/>
          </a:xfrm>
          <a:prstGeom prst="rect">
            <a:avLst/>
          </a:prstGeom>
        </p:spPr>
        <p:txBody>
          <a:bodyPr vert="horz" lIns="100587" tIns="50296" rIns="100587" bIns="50296" rtlCol="0" anchor="ctr"/>
          <a:lstStyle>
            <a:lvl1pPr algn="ctr">
              <a:defRPr sz="1300">
                <a:solidFill>
                  <a:schemeClr val="tx1">
                    <a:tint val="75000"/>
                  </a:schemeClr>
                </a:solidFill>
              </a:defRPr>
            </a:lvl1pPr>
          </a:lstStyle>
          <a:p>
            <a:r>
              <a:rPr lang="en-US" dirty="0" smtClean="0"/>
              <a:t>For Internal Use Only - Do Not Distribute</a:t>
            </a:r>
            <a:endParaRPr lang="en-US" dirty="0"/>
          </a:p>
        </p:txBody>
      </p:sp>
      <p:sp>
        <p:nvSpPr>
          <p:cNvPr id="6" name="Slide Number Placeholder 5"/>
          <p:cNvSpPr>
            <a:spLocks noGrp="1"/>
          </p:cNvSpPr>
          <p:nvPr>
            <p:ph type="sldNum" sz="quarter" idx="4"/>
          </p:nvPr>
        </p:nvSpPr>
        <p:spPr>
          <a:xfrm>
            <a:off x="7224448" y="7006720"/>
            <a:ext cx="2352146" cy="402483"/>
          </a:xfrm>
          <a:prstGeom prst="rect">
            <a:avLst/>
          </a:prstGeom>
        </p:spPr>
        <p:txBody>
          <a:bodyPr vert="horz" lIns="100587" tIns="50296" rIns="100587" bIns="50296" rtlCol="0" anchor="ctr"/>
          <a:lstStyle>
            <a:lvl1pPr algn="r">
              <a:defRPr sz="1300">
                <a:solidFill>
                  <a:schemeClr val="tx1">
                    <a:tint val="75000"/>
                  </a:schemeClr>
                </a:solidFill>
              </a:defRPr>
            </a:lvl1pPr>
          </a:lstStyle>
          <a:p>
            <a:fld id="{E7D98573-DCA4-4545-B668-1C6EA16DF42B}" type="slidenum">
              <a:rPr lang="en-US" smtClean="0"/>
              <a:t>‹#›</a:t>
            </a:fld>
            <a:endParaRPr lang="en-US" dirty="0"/>
          </a:p>
        </p:txBody>
      </p:sp>
    </p:spTree>
    <p:extLst>
      <p:ext uri="{BB962C8B-B14F-4D97-AF65-F5344CB8AC3E}">
        <p14:creationId xmlns:p14="http://schemas.microsoft.com/office/powerpoint/2010/main" val="876477819"/>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iming>
    <p:tnLst>
      <p:par>
        <p:cTn id="1" dur="indefinite" restart="never" nodeType="tmRoot"/>
      </p:par>
    </p:tnLst>
  </p:timing>
  <p:hf hdr="0" ftr="0" dt="0"/>
  <p:txStyles>
    <p:titleStyle>
      <a:lvl1pPr algn="ctr" defTabSz="1005960" rtl="0" eaLnBrk="1" latinLnBrk="0" hangingPunct="1">
        <a:spcBef>
          <a:spcPct val="0"/>
        </a:spcBef>
        <a:buNone/>
        <a:defRPr sz="4900" kern="1200">
          <a:solidFill>
            <a:schemeClr val="tx1"/>
          </a:solidFill>
          <a:latin typeface="+mj-lt"/>
          <a:ea typeface="+mj-ea"/>
          <a:cs typeface="+mj-cs"/>
        </a:defRPr>
      </a:lvl1pPr>
    </p:titleStyle>
    <p:bodyStyle>
      <a:lvl1pPr marL="377234" indent="-377234" algn="l" defTabSz="1005960"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7342" indent="-314365" algn="l" defTabSz="1005960"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57452" indent="-251490" algn="l" defTabSz="100596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60426" indent="-251490" algn="l" defTabSz="100596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3410" indent="-251490" algn="l" defTabSz="100596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66389" indent="-251490" algn="l" defTabSz="100596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69371" indent="-251490" algn="l" defTabSz="100596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2349" indent="-251490" algn="l" defTabSz="100596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75329" indent="-251490" algn="l" defTabSz="100596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05960" rtl="0" eaLnBrk="1" latinLnBrk="0" hangingPunct="1">
        <a:defRPr sz="2000" kern="1200">
          <a:solidFill>
            <a:schemeClr val="tx1"/>
          </a:solidFill>
          <a:latin typeface="+mn-lt"/>
          <a:ea typeface="+mn-ea"/>
          <a:cs typeface="+mn-cs"/>
        </a:defRPr>
      </a:lvl1pPr>
      <a:lvl2pPr marL="502978" algn="l" defTabSz="1005960" rtl="0" eaLnBrk="1" latinLnBrk="0" hangingPunct="1">
        <a:defRPr sz="2000" kern="1200">
          <a:solidFill>
            <a:schemeClr val="tx1"/>
          </a:solidFill>
          <a:latin typeface="+mn-lt"/>
          <a:ea typeface="+mn-ea"/>
          <a:cs typeface="+mn-cs"/>
        </a:defRPr>
      </a:lvl2pPr>
      <a:lvl3pPr marL="1005960" algn="l" defTabSz="1005960" rtl="0" eaLnBrk="1" latinLnBrk="0" hangingPunct="1">
        <a:defRPr sz="2000" kern="1200">
          <a:solidFill>
            <a:schemeClr val="tx1"/>
          </a:solidFill>
          <a:latin typeface="+mn-lt"/>
          <a:ea typeface="+mn-ea"/>
          <a:cs typeface="+mn-cs"/>
        </a:defRPr>
      </a:lvl3pPr>
      <a:lvl4pPr marL="1508941" algn="l" defTabSz="1005960" rtl="0" eaLnBrk="1" latinLnBrk="0" hangingPunct="1">
        <a:defRPr sz="2000" kern="1200">
          <a:solidFill>
            <a:schemeClr val="tx1"/>
          </a:solidFill>
          <a:latin typeface="+mn-lt"/>
          <a:ea typeface="+mn-ea"/>
          <a:cs typeface="+mn-cs"/>
        </a:defRPr>
      </a:lvl4pPr>
      <a:lvl5pPr marL="2011919" algn="l" defTabSz="1005960" rtl="0" eaLnBrk="1" latinLnBrk="0" hangingPunct="1">
        <a:defRPr sz="2000" kern="1200">
          <a:solidFill>
            <a:schemeClr val="tx1"/>
          </a:solidFill>
          <a:latin typeface="+mn-lt"/>
          <a:ea typeface="+mn-ea"/>
          <a:cs typeface="+mn-cs"/>
        </a:defRPr>
      </a:lvl5pPr>
      <a:lvl6pPr marL="2514901" algn="l" defTabSz="1005960" rtl="0" eaLnBrk="1" latinLnBrk="0" hangingPunct="1">
        <a:defRPr sz="2000" kern="1200">
          <a:solidFill>
            <a:schemeClr val="tx1"/>
          </a:solidFill>
          <a:latin typeface="+mn-lt"/>
          <a:ea typeface="+mn-ea"/>
          <a:cs typeface="+mn-cs"/>
        </a:defRPr>
      </a:lvl6pPr>
      <a:lvl7pPr marL="3017879" algn="l" defTabSz="1005960" rtl="0" eaLnBrk="1" latinLnBrk="0" hangingPunct="1">
        <a:defRPr sz="2000" kern="1200">
          <a:solidFill>
            <a:schemeClr val="tx1"/>
          </a:solidFill>
          <a:latin typeface="+mn-lt"/>
          <a:ea typeface="+mn-ea"/>
          <a:cs typeface="+mn-cs"/>
        </a:defRPr>
      </a:lvl7pPr>
      <a:lvl8pPr marL="3520851" algn="l" defTabSz="1005960" rtl="0" eaLnBrk="1" latinLnBrk="0" hangingPunct="1">
        <a:defRPr sz="2000" kern="1200">
          <a:solidFill>
            <a:schemeClr val="tx1"/>
          </a:solidFill>
          <a:latin typeface="+mn-lt"/>
          <a:ea typeface="+mn-ea"/>
          <a:cs typeface="+mn-cs"/>
        </a:defRPr>
      </a:lvl8pPr>
      <a:lvl9pPr marL="4023837" algn="l" defTabSz="1005960" rtl="0" eaLnBrk="1" latinLnBrk="0" hangingPunct="1">
        <a:defRPr sz="2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4031" y="302737"/>
            <a:ext cx="9072563" cy="1259946"/>
          </a:xfrm>
          <a:prstGeom prst="rect">
            <a:avLst/>
          </a:prstGeom>
        </p:spPr>
        <p:txBody>
          <a:bodyPr vert="horz" lIns="100576" tIns="50291" rIns="100576" bIns="5029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4031" y="1763928"/>
            <a:ext cx="9072563" cy="4989036"/>
          </a:xfrm>
          <a:prstGeom prst="rect">
            <a:avLst/>
          </a:prstGeom>
        </p:spPr>
        <p:txBody>
          <a:bodyPr vert="horz" lIns="100576" tIns="50291" rIns="100576" bIns="5029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4031" y="7006721"/>
            <a:ext cx="2352146" cy="402483"/>
          </a:xfrm>
          <a:prstGeom prst="rect">
            <a:avLst/>
          </a:prstGeom>
        </p:spPr>
        <p:txBody>
          <a:bodyPr vert="horz" lIns="100576" tIns="50291" rIns="100576" bIns="50291" rtlCol="0" anchor="ctr"/>
          <a:lstStyle>
            <a:lvl1pPr algn="l">
              <a:defRPr sz="1300">
                <a:solidFill>
                  <a:schemeClr val="tx1">
                    <a:tint val="75000"/>
                  </a:schemeClr>
                </a:solidFill>
              </a:defRPr>
            </a:lvl1pPr>
          </a:lstStyle>
          <a:p>
            <a:r>
              <a:rPr lang="en-US" dirty="0" smtClean="0"/>
              <a:t>1/13/2014</a:t>
            </a:r>
            <a:endParaRPr lang="en-US" dirty="0"/>
          </a:p>
        </p:txBody>
      </p:sp>
      <p:sp>
        <p:nvSpPr>
          <p:cNvPr id="5" name="Footer Placeholder 4"/>
          <p:cNvSpPr>
            <a:spLocks noGrp="1"/>
          </p:cNvSpPr>
          <p:nvPr>
            <p:ph type="ftr" sz="quarter" idx="3"/>
          </p:nvPr>
        </p:nvSpPr>
        <p:spPr>
          <a:xfrm>
            <a:off x="3444214" y="7006721"/>
            <a:ext cx="3192198" cy="402483"/>
          </a:xfrm>
          <a:prstGeom prst="rect">
            <a:avLst/>
          </a:prstGeom>
        </p:spPr>
        <p:txBody>
          <a:bodyPr vert="horz" lIns="100576" tIns="50291" rIns="100576" bIns="50291" rtlCol="0" anchor="ctr"/>
          <a:lstStyle>
            <a:lvl1pPr algn="ctr">
              <a:defRPr sz="1300">
                <a:solidFill>
                  <a:schemeClr val="tx1">
                    <a:tint val="75000"/>
                  </a:schemeClr>
                </a:solidFill>
              </a:defRPr>
            </a:lvl1pPr>
          </a:lstStyle>
          <a:p>
            <a:r>
              <a:rPr lang="en-US" dirty="0" smtClean="0"/>
              <a:t>For Internal Use Only - Do Not Distribute</a:t>
            </a:r>
            <a:endParaRPr lang="en-US" dirty="0"/>
          </a:p>
        </p:txBody>
      </p:sp>
      <p:sp>
        <p:nvSpPr>
          <p:cNvPr id="6" name="Slide Number Placeholder 5"/>
          <p:cNvSpPr>
            <a:spLocks noGrp="1"/>
          </p:cNvSpPr>
          <p:nvPr>
            <p:ph type="sldNum" sz="quarter" idx="4"/>
          </p:nvPr>
        </p:nvSpPr>
        <p:spPr>
          <a:xfrm>
            <a:off x="7224448" y="7006721"/>
            <a:ext cx="2352146" cy="402483"/>
          </a:xfrm>
          <a:prstGeom prst="rect">
            <a:avLst/>
          </a:prstGeom>
        </p:spPr>
        <p:txBody>
          <a:bodyPr vert="horz" lIns="100576" tIns="50291" rIns="100576" bIns="50291" rtlCol="0" anchor="ctr"/>
          <a:lstStyle>
            <a:lvl1pPr algn="r">
              <a:defRPr sz="1300">
                <a:solidFill>
                  <a:schemeClr val="tx1">
                    <a:tint val="75000"/>
                  </a:schemeClr>
                </a:solidFill>
              </a:defRPr>
            </a:lvl1pPr>
          </a:lstStyle>
          <a:p>
            <a:fld id="{94C9FC07-3B16-44AA-98FA-3EABEEF7E759}" type="slidenum">
              <a:rPr lang="en-US" smtClean="0"/>
              <a:t>‹#›</a:t>
            </a:fld>
            <a:endParaRPr lang="en-US" dirty="0"/>
          </a:p>
        </p:txBody>
      </p:sp>
    </p:spTree>
    <p:extLst>
      <p:ext uri="{BB962C8B-B14F-4D97-AF65-F5344CB8AC3E}">
        <p14:creationId xmlns:p14="http://schemas.microsoft.com/office/powerpoint/2010/main" val="3624869844"/>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iming>
    <p:tnLst>
      <p:par>
        <p:cTn id="1" dur="indefinite" restart="never" nodeType="tmRoot"/>
      </p:par>
    </p:tnLst>
  </p:timing>
  <p:hf hdr="0" ftr="0" dt="0"/>
  <p:txStyles>
    <p:titleStyle>
      <a:lvl1pPr algn="ctr" defTabSz="1005855" rtl="0" eaLnBrk="1" latinLnBrk="0" hangingPunct="1">
        <a:spcBef>
          <a:spcPct val="0"/>
        </a:spcBef>
        <a:buNone/>
        <a:defRPr sz="4900" kern="1200">
          <a:solidFill>
            <a:schemeClr val="tx1"/>
          </a:solidFill>
          <a:latin typeface="+mj-lt"/>
          <a:ea typeface="+mj-ea"/>
          <a:cs typeface="+mj-cs"/>
        </a:defRPr>
      </a:lvl1pPr>
    </p:titleStyle>
    <p:bodyStyle>
      <a:lvl1pPr marL="377195" indent="-377195" algn="l" defTabSz="1005855"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7257" indent="-314332" algn="l" defTabSz="1005855"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57322" indent="-251464" algn="l" defTabSz="1005855"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60243" indent="-251464" algn="l" defTabSz="1005855"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3175" indent="-251464" algn="l" defTabSz="1005855"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66102" indent="-251464" algn="l" defTabSz="100585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69032" indent="-251464" algn="l" defTabSz="100585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1958" indent="-251464" algn="l" defTabSz="100585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74886" indent="-251464" algn="l" defTabSz="100585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05855" rtl="0" eaLnBrk="1" latinLnBrk="0" hangingPunct="1">
        <a:defRPr sz="2000" kern="1200">
          <a:solidFill>
            <a:schemeClr val="tx1"/>
          </a:solidFill>
          <a:latin typeface="+mn-lt"/>
          <a:ea typeface="+mn-ea"/>
          <a:cs typeface="+mn-cs"/>
        </a:defRPr>
      </a:lvl1pPr>
      <a:lvl2pPr marL="502925" algn="l" defTabSz="1005855" rtl="0" eaLnBrk="1" latinLnBrk="0" hangingPunct="1">
        <a:defRPr sz="2000" kern="1200">
          <a:solidFill>
            <a:schemeClr val="tx1"/>
          </a:solidFill>
          <a:latin typeface="+mn-lt"/>
          <a:ea typeface="+mn-ea"/>
          <a:cs typeface="+mn-cs"/>
        </a:defRPr>
      </a:lvl2pPr>
      <a:lvl3pPr marL="1005855" algn="l" defTabSz="1005855" rtl="0" eaLnBrk="1" latinLnBrk="0" hangingPunct="1">
        <a:defRPr sz="2000" kern="1200">
          <a:solidFill>
            <a:schemeClr val="tx1"/>
          </a:solidFill>
          <a:latin typeface="+mn-lt"/>
          <a:ea typeface="+mn-ea"/>
          <a:cs typeface="+mn-cs"/>
        </a:defRPr>
      </a:lvl3pPr>
      <a:lvl4pPr marL="1508784" algn="l" defTabSz="1005855" rtl="0" eaLnBrk="1" latinLnBrk="0" hangingPunct="1">
        <a:defRPr sz="2000" kern="1200">
          <a:solidFill>
            <a:schemeClr val="tx1"/>
          </a:solidFill>
          <a:latin typeface="+mn-lt"/>
          <a:ea typeface="+mn-ea"/>
          <a:cs typeface="+mn-cs"/>
        </a:defRPr>
      </a:lvl4pPr>
      <a:lvl5pPr marL="2011711" algn="l" defTabSz="1005855" rtl="0" eaLnBrk="1" latinLnBrk="0" hangingPunct="1">
        <a:defRPr sz="2000" kern="1200">
          <a:solidFill>
            <a:schemeClr val="tx1"/>
          </a:solidFill>
          <a:latin typeface="+mn-lt"/>
          <a:ea typeface="+mn-ea"/>
          <a:cs typeface="+mn-cs"/>
        </a:defRPr>
      </a:lvl5pPr>
      <a:lvl6pPr marL="2514641" algn="l" defTabSz="1005855" rtl="0" eaLnBrk="1" latinLnBrk="0" hangingPunct="1">
        <a:defRPr sz="2000" kern="1200">
          <a:solidFill>
            <a:schemeClr val="tx1"/>
          </a:solidFill>
          <a:latin typeface="+mn-lt"/>
          <a:ea typeface="+mn-ea"/>
          <a:cs typeface="+mn-cs"/>
        </a:defRPr>
      </a:lvl6pPr>
      <a:lvl7pPr marL="3017566" algn="l" defTabSz="1005855" rtl="0" eaLnBrk="1" latinLnBrk="0" hangingPunct="1">
        <a:defRPr sz="2000" kern="1200">
          <a:solidFill>
            <a:schemeClr val="tx1"/>
          </a:solidFill>
          <a:latin typeface="+mn-lt"/>
          <a:ea typeface="+mn-ea"/>
          <a:cs typeface="+mn-cs"/>
        </a:defRPr>
      </a:lvl7pPr>
      <a:lvl8pPr marL="3520486" algn="l" defTabSz="1005855" rtl="0" eaLnBrk="1" latinLnBrk="0" hangingPunct="1">
        <a:defRPr sz="2000" kern="1200">
          <a:solidFill>
            <a:schemeClr val="tx1"/>
          </a:solidFill>
          <a:latin typeface="+mn-lt"/>
          <a:ea typeface="+mn-ea"/>
          <a:cs typeface="+mn-cs"/>
        </a:defRPr>
      </a:lvl8pPr>
      <a:lvl9pPr marL="4023420" algn="l" defTabSz="1005855" rtl="0" eaLnBrk="1" latinLnBrk="0" hangingPunct="1">
        <a:defRPr sz="2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504031" y="1763928"/>
            <a:ext cx="9072563" cy="498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630" tIns="50318" rIns="100630" bIns="5031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7" name="Picture 2" descr="Ocean surface head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36151" y="335985"/>
            <a:ext cx="7476464" cy="79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3" descr="BOEM COLOR final"/>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8015" y="336002"/>
            <a:ext cx="2184135" cy="822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4" descr="DOI sea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820548" y="6299746"/>
            <a:ext cx="1113069" cy="1097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itle Placeholder 1"/>
          <p:cNvSpPr>
            <a:spLocks noGrp="1"/>
          </p:cNvSpPr>
          <p:nvPr>
            <p:ph type="title"/>
          </p:nvPr>
        </p:nvSpPr>
        <p:spPr bwMode="auto">
          <a:xfrm>
            <a:off x="2436151" y="302737"/>
            <a:ext cx="7476464" cy="8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630" tIns="50318" rIns="100630" bIns="50318" numCol="1" anchor="ctr" anchorCtr="0" compatLnSpc="1">
            <a:prstTxWarp prst="textNoShape">
              <a:avLst/>
            </a:prstTxWarp>
          </a:bodyPr>
          <a:lstStyle/>
          <a:p>
            <a:pPr lvl="0"/>
            <a:r>
              <a:rPr lang="en-US" altLang="en-US" smtClean="0"/>
              <a:t>Click to edit text</a:t>
            </a:r>
          </a:p>
        </p:txBody>
      </p:sp>
      <p:sp>
        <p:nvSpPr>
          <p:cNvPr id="3" name="Date Placeholder 2"/>
          <p:cNvSpPr>
            <a:spLocks noGrp="1"/>
          </p:cNvSpPr>
          <p:nvPr>
            <p:ph type="dt" sz="half" idx="2"/>
          </p:nvPr>
        </p:nvSpPr>
        <p:spPr>
          <a:xfrm>
            <a:off x="6636411" y="6994467"/>
            <a:ext cx="2352146" cy="402483"/>
          </a:xfrm>
          <a:prstGeom prst="rect">
            <a:avLst/>
          </a:prstGeom>
        </p:spPr>
        <p:txBody>
          <a:bodyPr vert="horz" lIns="100630" tIns="50318" rIns="100630" bIns="50318" rtlCol="0" anchor="ctr"/>
          <a:lstStyle>
            <a:lvl1pPr algn="ctr" fontAlgn="auto">
              <a:spcBef>
                <a:spcPts val="0"/>
              </a:spcBef>
              <a:spcAft>
                <a:spcPts val="0"/>
              </a:spcAft>
              <a:defRPr sz="1300">
                <a:solidFill>
                  <a:schemeClr val="tx1">
                    <a:tint val="75000"/>
                  </a:schemeClr>
                </a:solidFill>
                <a:latin typeface="+mn-lt"/>
              </a:defRPr>
            </a:lvl1pPr>
          </a:lstStyle>
          <a:p>
            <a:pPr defTabSz="912979" hangingPunct="1">
              <a:lnSpc>
                <a:spcPct val="100000"/>
              </a:lnSpc>
              <a:buClrTx/>
              <a:buSzTx/>
              <a:defRPr/>
            </a:pPr>
            <a:r>
              <a:rPr lang="en-US" dirty="0" smtClean="0">
                <a:solidFill>
                  <a:srgbClr val="000000">
                    <a:tint val="75000"/>
                  </a:srgbClr>
                </a:solidFill>
              </a:rPr>
              <a:t>1/13/2014</a:t>
            </a:r>
            <a:endParaRPr lang="en-US" dirty="0">
              <a:solidFill>
                <a:srgbClr val="000000">
                  <a:tint val="75000"/>
                </a:srgbClr>
              </a:solidFill>
            </a:endParaRPr>
          </a:p>
        </p:txBody>
      </p:sp>
      <p:sp>
        <p:nvSpPr>
          <p:cNvPr id="4" name="Footer Placeholder 3"/>
          <p:cNvSpPr>
            <a:spLocks noGrp="1"/>
          </p:cNvSpPr>
          <p:nvPr>
            <p:ph type="ftr" sz="quarter" idx="3"/>
          </p:nvPr>
        </p:nvSpPr>
        <p:spPr>
          <a:xfrm>
            <a:off x="3024188" y="6994467"/>
            <a:ext cx="3360208" cy="402483"/>
          </a:xfrm>
          <a:prstGeom prst="rect">
            <a:avLst/>
          </a:prstGeom>
        </p:spPr>
        <p:txBody>
          <a:bodyPr vert="horz" lIns="100630" tIns="50318" rIns="100630" bIns="50318" rtlCol="0" anchor="ctr"/>
          <a:lstStyle>
            <a:lvl1pPr algn="ctr" fontAlgn="auto">
              <a:spcBef>
                <a:spcPts val="0"/>
              </a:spcBef>
              <a:spcAft>
                <a:spcPts val="0"/>
              </a:spcAft>
              <a:defRPr sz="1300">
                <a:solidFill>
                  <a:srgbClr val="FF0000"/>
                </a:solidFill>
                <a:latin typeface="+mn-lt"/>
              </a:defRPr>
            </a:lvl1pPr>
          </a:lstStyle>
          <a:p>
            <a:pPr defTabSz="912979" hangingPunct="1">
              <a:lnSpc>
                <a:spcPct val="100000"/>
              </a:lnSpc>
              <a:buClrTx/>
              <a:buSzTx/>
              <a:defRPr/>
            </a:pPr>
            <a:r>
              <a:rPr lang="en-US" dirty="0" smtClean="0"/>
              <a:t>For Internal Use Only - Do Not Distribute</a:t>
            </a:r>
            <a:endParaRPr lang="en-US" dirty="0"/>
          </a:p>
        </p:txBody>
      </p:sp>
      <p:sp>
        <p:nvSpPr>
          <p:cNvPr id="5" name="Slide Number Placeholder 4"/>
          <p:cNvSpPr>
            <a:spLocks noGrp="1"/>
          </p:cNvSpPr>
          <p:nvPr>
            <p:ph type="sldNum" sz="quarter" idx="4"/>
          </p:nvPr>
        </p:nvSpPr>
        <p:spPr>
          <a:xfrm>
            <a:off x="504031" y="6994467"/>
            <a:ext cx="2352146" cy="402483"/>
          </a:xfrm>
          <a:prstGeom prst="rect">
            <a:avLst/>
          </a:prstGeom>
        </p:spPr>
        <p:txBody>
          <a:bodyPr vert="horz" lIns="100630" tIns="50318" rIns="100630" bIns="50318" rtlCol="0" anchor="ctr"/>
          <a:lstStyle>
            <a:lvl1pPr algn="l" fontAlgn="auto">
              <a:spcBef>
                <a:spcPts val="0"/>
              </a:spcBef>
              <a:spcAft>
                <a:spcPts val="0"/>
              </a:spcAft>
              <a:defRPr sz="1300">
                <a:solidFill>
                  <a:schemeClr val="tx1">
                    <a:tint val="75000"/>
                  </a:schemeClr>
                </a:solidFill>
                <a:latin typeface="+mn-lt"/>
              </a:defRPr>
            </a:lvl1pPr>
          </a:lstStyle>
          <a:p>
            <a:pPr defTabSz="912979" hangingPunct="1">
              <a:lnSpc>
                <a:spcPct val="100000"/>
              </a:lnSpc>
              <a:buClrTx/>
              <a:buSzTx/>
              <a:defRPr/>
            </a:pPr>
            <a:fld id="{EB041206-3683-4BB3-B5E8-DD8C7257097C}" type="slidenum">
              <a:rPr lang="en-US" smtClean="0">
                <a:solidFill>
                  <a:srgbClr val="000000">
                    <a:tint val="75000"/>
                  </a:srgbClr>
                </a:solidFill>
              </a:rPr>
              <a:pPr defTabSz="912979" hangingPunct="1">
                <a:lnSpc>
                  <a:spcPct val="100000"/>
                </a:lnSpc>
                <a:buClrTx/>
                <a:buSzTx/>
                <a:defRPr/>
              </a:pPr>
              <a:t>‹#›</a:t>
            </a:fld>
            <a:endParaRPr lang="en-US" dirty="0">
              <a:solidFill>
                <a:srgbClr val="000000">
                  <a:tint val="75000"/>
                </a:srgbClr>
              </a:solidFill>
            </a:endParaRPr>
          </a:p>
        </p:txBody>
      </p:sp>
    </p:spTree>
    <p:extLst>
      <p:ext uri="{BB962C8B-B14F-4D97-AF65-F5344CB8AC3E}">
        <p14:creationId xmlns:p14="http://schemas.microsoft.com/office/powerpoint/2010/main" val="319501591"/>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Lst>
  <p:timing>
    <p:tnLst>
      <p:par>
        <p:cTn id="1" dur="indefinite" restart="never" nodeType="tmRoot"/>
      </p:par>
    </p:tnLst>
  </p:timing>
  <p:hf hdr="0" ftr="0" dt="0"/>
  <p:txStyles>
    <p:titleStyle>
      <a:lvl1pPr algn="ctr" rtl="0" eaLnBrk="0" fontAlgn="base" hangingPunct="0">
        <a:spcBef>
          <a:spcPct val="0"/>
        </a:spcBef>
        <a:spcAft>
          <a:spcPct val="0"/>
        </a:spcAft>
        <a:defRPr sz="2600" b="1">
          <a:solidFill>
            <a:schemeClr val="bg1"/>
          </a:solidFill>
          <a:latin typeface="+mj-lt"/>
          <a:ea typeface="+mj-ea"/>
          <a:cs typeface="+mj-cs"/>
        </a:defRPr>
      </a:lvl1pPr>
      <a:lvl2pPr algn="ctr" rtl="0" eaLnBrk="0" fontAlgn="base" hangingPunct="0">
        <a:spcBef>
          <a:spcPct val="0"/>
        </a:spcBef>
        <a:spcAft>
          <a:spcPct val="0"/>
        </a:spcAft>
        <a:defRPr sz="2600" b="1">
          <a:solidFill>
            <a:schemeClr val="bg1"/>
          </a:solidFill>
          <a:latin typeface="Arial" charset="0"/>
        </a:defRPr>
      </a:lvl2pPr>
      <a:lvl3pPr algn="ctr" rtl="0" eaLnBrk="0" fontAlgn="base" hangingPunct="0">
        <a:spcBef>
          <a:spcPct val="0"/>
        </a:spcBef>
        <a:spcAft>
          <a:spcPct val="0"/>
        </a:spcAft>
        <a:defRPr sz="2600" b="1">
          <a:solidFill>
            <a:schemeClr val="bg1"/>
          </a:solidFill>
          <a:latin typeface="Arial" charset="0"/>
        </a:defRPr>
      </a:lvl3pPr>
      <a:lvl4pPr algn="ctr" rtl="0" eaLnBrk="0" fontAlgn="base" hangingPunct="0">
        <a:spcBef>
          <a:spcPct val="0"/>
        </a:spcBef>
        <a:spcAft>
          <a:spcPct val="0"/>
        </a:spcAft>
        <a:defRPr sz="2600" b="1">
          <a:solidFill>
            <a:schemeClr val="bg1"/>
          </a:solidFill>
          <a:latin typeface="Arial" charset="0"/>
        </a:defRPr>
      </a:lvl4pPr>
      <a:lvl5pPr algn="ctr" rtl="0" eaLnBrk="0" fontAlgn="base" hangingPunct="0">
        <a:spcBef>
          <a:spcPct val="0"/>
        </a:spcBef>
        <a:spcAft>
          <a:spcPct val="0"/>
        </a:spcAft>
        <a:defRPr sz="2600" b="1">
          <a:solidFill>
            <a:schemeClr val="bg1"/>
          </a:solidFill>
          <a:latin typeface="Arial" charset="0"/>
        </a:defRPr>
      </a:lvl5pPr>
      <a:lvl6pPr marL="503187" algn="ctr" rtl="0" eaLnBrk="1" fontAlgn="base" hangingPunct="1">
        <a:spcBef>
          <a:spcPct val="0"/>
        </a:spcBef>
        <a:spcAft>
          <a:spcPct val="0"/>
        </a:spcAft>
        <a:defRPr sz="4900">
          <a:solidFill>
            <a:schemeClr val="tx2"/>
          </a:solidFill>
          <a:latin typeface="Arial" charset="0"/>
        </a:defRPr>
      </a:lvl6pPr>
      <a:lvl7pPr marL="1006377" algn="ctr" rtl="0" eaLnBrk="1" fontAlgn="base" hangingPunct="1">
        <a:spcBef>
          <a:spcPct val="0"/>
        </a:spcBef>
        <a:spcAft>
          <a:spcPct val="0"/>
        </a:spcAft>
        <a:defRPr sz="4900">
          <a:solidFill>
            <a:schemeClr val="tx2"/>
          </a:solidFill>
          <a:latin typeface="Arial" charset="0"/>
        </a:defRPr>
      </a:lvl7pPr>
      <a:lvl8pPr marL="1509567" algn="ctr" rtl="0" eaLnBrk="1" fontAlgn="base" hangingPunct="1">
        <a:spcBef>
          <a:spcPct val="0"/>
        </a:spcBef>
        <a:spcAft>
          <a:spcPct val="0"/>
        </a:spcAft>
        <a:defRPr sz="4900">
          <a:solidFill>
            <a:schemeClr val="tx2"/>
          </a:solidFill>
          <a:latin typeface="Arial" charset="0"/>
        </a:defRPr>
      </a:lvl8pPr>
      <a:lvl9pPr marL="2012754" algn="ctr" rtl="0" eaLnBrk="1" fontAlgn="base" hangingPunct="1">
        <a:spcBef>
          <a:spcPct val="0"/>
        </a:spcBef>
        <a:spcAft>
          <a:spcPct val="0"/>
        </a:spcAft>
        <a:defRPr sz="4900">
          <a:solidFill>
            <a:schemeClr val="tx2"/>
          </a:solidFill>
          <a:latin typeface="Arial" charset="0"/>
        </a:defRPr>
      </a:lvl9pPr>
    </p:titleStyle>
    <p:bodyStyle>
      <a:lvl1pPr marL="377391" indent="-377391" algn="l" rtl="0" eaLnBrk="0" fontAlgn="base" hangingPunct="0">
        <a:spcBef>
          <a:spcPct val="20000"/>
        </a:spcBef>
        <a:spcAft>
          <a:spcPct val="0"/>
        </a:spcAft>
        <a:buChar char="•"/>
        <a:defRPr sz="3500">
          <a:solidFill>
            <a:schemeClr val="tx1"/>
          </a:solidFill>
          <a:latin typeface="+mn-lt"/>
          <a:ea typeface="+mn-ea"/>
          <a:cs typeface="+mn-cs"/>
        </a:defRPr>
      </a:lvl1pPr>
      <a:lvl2pPr marL="817682" indent="-314494" algn="l" rtl="0" eaLnBrk="0" fontAlgn="base" hangingPunct="0">
        <a:spcBef>
          <a:spcPct val="20000"/>
        </a:spcBef>
        <a:spcAft>
          <a:spcPct val="0"/>
        </a:spcAft>
        <a:buChar char="–"/>
        <a:defRPr sz="3100">
          <a:solidFill>
            <a:schemeClr val="tx1"/>
          </a:solidFill>
          <a:latin typeface="+mn-lt"/>
        </a:defRPr>
      </a:lvl2pPr>
      <a:lvl3pPr marL="1257975" indent="-251594" algn="l" rtl="0" eaLnBrk="0" fontAlgn="base" hangingPunct="0">
        <a:spcBef>
          <a:spcPct val="20000"/>
        </a:spcBef>
        <a:spcAft>
          <a:spcPct val="0"/>
        </a:spcAft>
        <a:buChar char="•"/>
        <a:defRPr sz="2600">
          <a:solidFill>
            <a:schemeClr val="tx1"/>
          </a:solidFill>
          <a:latin typeface="+mn-lt"/>
        </a:defRPr>
      </a:lvl3pPr>
      <a:lvl4pPr marL="1761158" indent="-251594" algn="l" rtl="0" eaLnBrk="0" fontAlgn="base" hangingPunct="0">
        <a:spcBef>
          <a:spcPct val="20000"/>
        </a:spcBef>
        <a:spcAft>
          <a:spcPct val="0"/>
        </a:spcAft>
        <a:buChar char="–"/>
        <a:defRPr sz="2200">
          <a:solidFill>
            <a:schemeClr val="tx1"/>
          </a:solidFill>
          <a:latin typeface="+mn-lt"/>
        </a:defRPr>
      </a:lvl4pPr>
      <a:lvl5pPr marL="2264349" indent="-251594" algn="l" rtl="0" eaLnBrk="0" fontAlgn="base" hangingPunct="0">
        <a:spcBef>
          <a:spcPct val="20000"/>
        </a:spcBef>
        <a:spcAft>
          <a:spcPct val="0"/>
        </a:spcAft>
        <a:buChar char="»"/>
        <a:defRPr sz="2200">
          <a:solidFill>
            <a:schemeClr val="tx1"/>
          </a:solidFill>
          <a:latin typeface="+mn-lt"/>
        </a:defRPr>
      </a:lvl5pPr>
      <a:lvl6pPr marL="2767536" indent="-251594" algn="l" rtl="0" eaLnBrk="1" fontAlgn="base" hangingPunct="1">
        <a:spcBef>
          <a:spcPct val="20000"/>
        </a:spcBef>
        <a:spcAft>
          <a:spcPct val="0"/>
        </a:spcAft>
        <a:buChar char="»"/>
        <a:defRPr sz="2200">
          <a:solidFill>
            <a:schemeClr val="tx1"/>
          </a:solidFill>
          <a:latin typeface="+mn-lt"/>
        </a:defRPr>
      </a:lvl6pPr>
      <a:lvl7pPr marL="3270726" indent="-251594" algn="l" rtl="0" eaLnBrk="1" fontAlgn="base" hangingPunct="1">
        <a:spcBef>
          <a:spcPct val="20000"/>
        </a:spcBef>
        <a:spcAft>
          <a:spcPct val="0"/>
        </a:spcAft>
        <a:buChar char="»"/>
        <a:defRPr sz="2200">
          <a:solidFill>
            <a:schemeClr val="tx1"/>
          </a:solidFill>
          <a:latin typeface="+mn-lt"/>
        </a:defRPr>
      </a:lvl7pPr>
      <a:lvl8pPr marL="3773915" indent="-251594" algn="l" rtl="0" eaLnBrk="1" fontAlgn="base" hangingPunct="1">
        <a:spcBef>
          <a:spcPct val="20000"/>
        </a:spcBef>
        <a:spcAft>
          <a:spcPct val="0"/>
        </a:spcAft>
        <a:buChar char="»"/>
        <a:defRPr sz="2200">
          <a:solidFill>
            <a:schemeClr val="tx1"/>
          </a:solidFill>
          <a:latin typeface="+mn-lt"/>
        </a:defRPr>
      </a:lvl8pPr>
      <a:lvl9pPr marL="4277103" indent="-251594" algn="l" rtl="0" eaLnBrk="1" fontAlgn="base" hangingPunct="1">
        <a:spcBef>
          <a:spcPct val="20000"/>
        </a:spcBef>
        <a:spcAft>
          <a:spcPct val="0"/>
        </a:spcAft>
        <a:buChar char="»"/>
        <a:defRPr sz="2200">
          <a:solidFill>
            <a:schemeClr val="tx1"/>
          </a:solidFill>
          <a:latin typeface="+mn-lt"/>
        </a:defRPr>
      </a:lvl9pPr>
    </p:bodyStyle>
    <p:otherStyle>
      <a:defPPr>
        <a:defRPr lang="en-US"/>
      </a:defPPr>
      <a:lvl1pPr marL="0" algn="l" defTabSz="1006377" rtl="0" eaLnBrk="1" latinLnBrk="0" hangingPunct="1">
        <a:defRPr sz="2000" kern="1200">
          <a:solidFill>
            <a:schemeClr val="tx1"/>
          </a:solidFill>
          <a:latin typeface="+mn-lt"/>
          <a:ea typeface="+mn-ea"/>
          <a:cs typeface="+mn-cs"/>
        </a:defRPr>
      </a:lvl1pPr>
      <a:lvl2pPr marL="503187" algn="l" defTabSz="1006377" rtl="0" eaLnBrk="1" latinLnBrk="0" hangingPunct="1">
        <a:defRPr sz="2000" kern="1200">
          <a:solidFill>
            <a:schemeClr val="tx1"/>
          </a:solidFill>
          <a:latin typeface="+mn-lt"/>
          <a:ea typeface="+mn-ea"/>
          <a:cs typeface="+mn-cs"/>
        </a:defRPr>
      </a:lvl2pPr>
      <a:lvl3pPr marL="1006377" algn="l" defTabSz="1006377" rtl="0" eaLnBrk="1" latinLnBrk="0" hangingPunct="1">
        <a:defRPr sz="2000" kern="1200">
          <a:solidFill>
            <a:schemeClr val="tx1"/>
          </a:solidFill>
          <a:latin typeface="+mn-lt"/>
          <a:ea typeface="+mn-ea"/>
          <a:cs typeface="+mn-cs"/>
        </a:defRPr>
      </a:lvl3pPr>
      <a:lvl4pPr marL="1509567" algn="l" defTabSz="1006377" rtl="0" eaLnBrk="1" latinLnBrk="0" hangingPunct="1">
        <a:defRPr sz="2000" kern="1200">
          <a:solidFill>
            <a:schemeClr val="tx1"/>
          </a:solidFill>
          <a:latin typeface="+mn-lt"/>
          <a:ea typeface="+mn-ea"/>
          <a:cs typeface="+mn-cs"/>
        </a:defRPr>
      </a:lvl4pPr>
      <a:lvl5pPr marL="2012754" algn="l" defTabSz="1006377" rtl="0" eaLnBrk="1" latinLnBrk="0" hangingPunct="1">
        <a:defRPr sz="2000" kern="1200">
          <a:solidFill>
            <a:schemeClr val="tx1"/>
          </a:solidFill>
          <a:latin typeface="+mn-lt"/>
          <a:ea typeface="+mn-ea"/>
          <a:cs typeface="+mn-cs"/>
        </a:defRPr>
      </a:lvl5pPr>
      <a:lvl6pPr marL="2515944" algn="l" defTabSz="1006377" rtl="0" eaLnBrk="1" latinLnBrk="0" hangingPunct="1">
        <a:defRPr sz="2000" kern="1200">
          <a:solidFill>
            <a:schemeClr val="tx1"/>
          </a:solidFill>
          <a:latin typeface="+mn-lt"/>
          <a:ea typeface="+mn-ea"/>
          <a:cs typeface="+mn-cs"/>
        </a:defRPr>
      </a:lvl6pPr>
      <a:lvl7pPr marL="3019131" algn="l" defTabSz="1006377" rtl="0" eaLnBrk="1" latinLnBrk="0" hangingPunct="1">
        <a:defRPr sz="2000" kern="1200">
          <a:solidFill>
            <a:schemeClr val="tx1"/>
          </a:solidFill>
          <a:latin typeface="+mn-lt"/>
          <a:ea typeface="+mn-ea"/>
          <a:cs typeface="+mn-cs"/>
        </a:defRPr>
      </a:lvl7pPr>
      <a:lvl8pPr marL="3522311" algn="l" defTabSz="1006377" rtl="0" eaLnBrk="1" latinLnBrk="0" hangingPunct="1">
        <a:defRPr sz="2000" kern="1200">
          <a:solidFill>
            <a:schemeClr val="tx1"/>
          </a:solidFill>
          <a:latin typeface="+mn-lt"/>
          <a:ea typeface="+mn-ea"/>
          <a:cs typeface="+mn-cs"/>
        </a:defRPr>
      </a:lvl8pPr>
      <a:lvl9pPr marL="4025507" algn="l" defTabSz="1006377" rtl="0" eaLnBrk="1" latinLnBrk="0" hangingPunct="1">
        <a:defRPr sz="20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504031" y="1763928"/>
            <a:ext cx="9072563" cy="498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673" tIns="50339" rIns="100673" bIns="5033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7" name="Picture 2" descr="Ocean surface head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36151" y="335985"/>
            <a:ext cx="7476464" cy="79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3" descr="BOEM COLOR final"/>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8015" y="335998"/>
            <a:ext cx="2184135" cy="822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4" descr="DOI sea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820548" y="6299742"/>
            <a:ext cx="1113069" cy="1097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itle Placeholder 1"/>
          <p:cNvSpPr>
            <a:spLocks noGrp="1"/>
          </p:cNvSpPr>
          <p:nvPr>
            <p:ph type="title"/>
          </p:nvPr>
        </p:nvSpPr>
        <p:spPr bwMode="auto">
          <a:xfrm>
            <a:off x="2436151" y="302737"/>
            <a:ext cx="7476464" cy="8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673" tIns="50339" rIns="100673" bIns="50339" numCol="1" anchor="ctr" anchorCtr="0" compatLnSpc="1">
            <a:prstTxWarp prst="textNoShape">
              <a:avLst/>
            </a:prstTxWarp>
          </a:bodyPr>
          <a:lstStyle/>
          <a:p>
            <a:pPr lvl="0"/>
            <a:r>
              <a:rPr lang="en-US" altLang="en-US" smtClean="0"/>
              <a:t>Click to edit text</a:t>
            </a:r>
          </a:p>
        </p:txBody>
      </p:sp>
      <p:sp>
        <p:nvSpPr>
          <p:cNvPr id="3" name="Date Placeholder 2"/>
          <p:cNvSpPr>
            <a:spLocks noGrp="1"/>
          </p:cNvSpPr>
          <p:nvPr>
            <p:ph type="dt" sz="half" idx="2"/>
          </p:nvPr>
        </p:nvSpPr>
        <p:spPr>
          <a:xfrm>
            <a:off x="6636411" y="6994462"/>
            <a:ext cx="2352146" cy="402483"/>
          </a:xfrm>
          <a:prstGeom prst="rect">
            <a:avLst/>
          </a:prstGeom>
        </p:spPr>
        <p:txBody>
          <a:bodyPr vert="horz" lIns="100673" tIns="50339" rIns="100673" bIns="50339" rtlCol="0" anchor="ctr"/>
          <a:lstStyle>
            <a:lvl1pPr algn="ctr" fontAlgn="auto">
              <a:spcBef>
                <a:spcPts val="0"/>
              </a:spcBef>
              <a:spcAft>
                <a:spcPts val="0"/>
              </a:spcAft>
              <a:defRPr sz="1300">
                <a:solidFill>
                  <a:schemeClr val="tx1">
                    <a:tint val="75000"/>
                  </a:schemeClr>
                </a:solidFill>
                <a:latin typeface="+mn-lt"/>
              </a:defRPr>
            </a:lvl1pPr>
          </a:lstStyle>
          <a:p>
            <a:pPr defTabSz="913357" hangingPunct="1">
              <a:lnSpc>
                <a:spcPct val="100000"/>
              </a:lnSpc>
              <a:buClrTx/>
              <a:buSzTx/>
              <a:defRPr/>
            </a:pPr>
            <a:r>
              <a:rPr lang="en-US" dirty="0" smtClean="0">
                <a:solidFill>
                  <a:srgbClr val="000000">
                    <a:tint val="75000"/>
                  </a:srgbClr>
                </a:solidFill>
              </a:rPr>
              <a:t>1/13/2014</a:t>
            </a:r>
            <a:endParaRPr lang="en-US" dirty="0">
              <a:solidFill>
                <a:srgbClr val="000000">
                  <a:tint val="75000"/>
                </a:srgbClr>
              </a:solidFill>
            </a:endParaRPr>
          </a:p>
        </p:txBody>
      </p:sp>
      <p:sp>
        <p:nvSpPr>
          <p:cNvPr id="4" name="Footer Placeholder 3"/>
          <p:cNvSpPr>
            <a:spLocks noGrp="1"/>
          </p:cNvSpPr>
          <p:nvPr>
            <p:ph type="ftr" sz="quarter" idx="3"/>
          </p:nvPr>
        </p:nvSpPr>
        <p:spPr>
          <a:xfrm>
            <a:off x="3024188" y="6994462"/>
            <a:ext cx="3360208" cy="402483"/>
          </a:xfrm>
          <a:prstGeom prst="rect">
            <a:avLst/>
          </a:prstGeom>
        </p:spPr>
        <p:txBody>
          <a:bodyPr vert="horz" lIns="100673" tIns="50339" rIns="100673" bIns="50339" rtlCol="0" anchor="ctr"/>
          <a:lstStyle>
            <a:lvl1pPr algn="ctr" fontAlgn="auto">
              <a:spcBef>
                <a:spcPts val="0"/>
              </a:spcBef>
              <a:spcAft>
                <a:spcPts val="0"/>
              </a:spcAft>
              <a:defRPr sz="1300">
                <a:solidFill>
                  <a:srgbClr val="FF0000"/>
                </a:solidFill>
                <a:latin typeface="+mn-lt"/>
              </a:defRPr>
            </a:lvl1pPr>
          </a:lstStyle>
          <a:p>
            <a:pPr defTabSz="913357" hangingPunct="1">
              <a:lnSpc>
                <a:spcPct val="100000"/>
              </a:lnSpc>
              <a:buClrTx/>
              <a:buSzTx/>
              <a:defRPr/>
            </a:pPr>
            <a:r>
              <a:rPr lang="en-US" dirty="0" smtClean="0"/>
              <a:t>For Internal Use Only - Do Not Distribute</a:t>
            </a:r>
            <a:endParaRPr lang="en-US" dirty="0"/>
          </a:p>
        </p:txBody>
      </p:sp>
      <p:sp>
        <p:nvSpPr>
          <p:cNvPr id="5" name="Slide Number Placeholder 4"/>
          <p:cNvSpPr>
            <a:spLocks noGrp="1"/>
          </p:cNvSpPr>
          <p:nvPr>
            <p:ph type="sldNum" sz="quarter" idx="4"/>
          </p:nvPr>
        </p:nvSpPr>
        <p:spPr>
          <a:xfrm>
            <a:off x="504031" y="6994462"/>
            <a:ext cx="2352146" cy="402483"/>
          </a:xfrm>
          <a:prstGeom prst="rect">
            <a:avLst/>
          </a:prstGeom>
        </p:spPr>
        <p:txBody>
          <a:bodyPr vert="horz" lIns="100673" tIns="50339" rIns="100673" bIns="50339" rtlCol="0" anchor="ctr"/>
          <a:lstStyle>
            <a:lvl1pPr algn="l" fontAlgn="auto">
              <a:spcBef>
                <a:spcPts val="0"/>
              </a:spcBef>
              <a:spcAft>
                <a:spcPts val="0"/>
              </a:spcAft>
              <a:defRPr sz="1300">
                <a:solidFill>
                  <a:schemeClr val="tx1">
                    <a:tint val="75000"/>
                  </a:schemeClr>
                </a:solidFill>
                <a:latin typeface="+mn-lt"/>
              </a:defRPr>
            </a:lvl1pPr>
          </a:lstStyle>
          <a:p>
            <a:pPr defTabSz="913357" hangingPunct="1">
              <a:lnSpc>
                <a:spcPct val="100000"/>
              </a:lnSpc>
              <a:buClrTx/>
              <a:buSzTx/>
              <a:defRPr/>
            </a:pPr>
            <a:fld id="{EB041206-3683-4BB3-B5E8-DD8C7257097C}" type="slidenum">
              <a:rPr lang="en-US" smtClean="0">
                <a:solidFill>
                  <a:srgbClr val="000000">
                    <a:tint val="75000"/>
                  </a:srgbClr>
                </a:solidFill>
              </a:rPr>
              <a:pPr defTabSz="913357" hangingPunct="1">
                <a:lnSpc>
                  <a:spcPct val="100000"/>
                </a:lnSpc>
                <a:buClrTx/>
                <a:buSzTx/>
                <a:defRPr/>
              </a:pPr>
              <a:t>‹#›</a:t>
            </a:fld>
            <a:endParaRPr lang="en-US" dirty="0">
              <a:solidFill>
                <a:srgbClr val="000000">
                  <a:tint val="75000"/>
                </a:srgbClr>
              </a:solidFill>
            </a:endParaRPr>
          </a:p>
        </p:txBody>
      </p:sp>
    </p:spTree>
    <p:extLst>
      <p:ext uri="{BB962C8B-B14F-4D97-AF65-F5344CB8AC3E}">
        <p14:creationId xmlns:p14="http://schemas.microsoft.com/office/powerpoint/2010/main" val="4134175246"/>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Lst>
  <p:timing>
    <p:tnLst>
      <p:par>
        <p:cTn id="1" dur="indefinite" restart="never" nodeType="tmRoot"/>
      </p:par>
    </p:tnLst>
  </p:timing>
  <p:hf hdr="0" ftr="0" dt="0"/>
  <p:txStyles>
    <p:titleStyle>
      <a:lvl1pPr algn="ctr" rtl="0" eaLnBrk="0" fontAlgn="base" hangingPunct="0">
        <a:spcBef>
          <a:spcPct val="0"/>
        </a:spcBef>
        <a:spcAft>
          <a:spcPct val="0"/>
        </a:spcAft>
        <a:defRPr sz="2600" b="1">
          <a:solidFill>
            <a:schemeClr val="bg1"/>
          </a:solidFill>
          <a:latin typeface="+mj-lt"/>
          <a:ea typeface="+mj-ea"/>
          <a:cs typeface="+mj-cs"/>
        </a:defRPr>
      </a:lvl1pPr>
      <a:lvl2pPr algn="ctr" rtl="0" eaLnBrk="0" fontAlgn="base" hangingPunct="0">
        <a:spcBef>
          <a:spcPct val="0"/>
        </a:spcBef>
        <a:spcAft>
          <a:spcPct val="0"/>
        </a:spcAft>
        <a:defRPr sz="2600" b="1">
          <a:solidFill>
            <a:schemeClr val="bg1"/>
          </a:solidFill>
          <a:latin typeface="Arial" charset="0"/>
        </a:defRPr>
      </a:lvl2pPr>
      <a:lvl3pPr algn="ctr" rtl="0" eaLnBrk="0" fontAlgn="base" hangingPunct="0">
        <a:spcBef>
          <a:spcPct val="0"/>
        </a:spcBef>
        <a:spcAft>
          <a:spcPct val="0"/>
        </a:spcAft>
        <a:defRPr sz="2600" b="1">
          <a:solidFill>
            <a:schemeClr val="bg1"/>
          </a:solidFill>
          <a:latin typeface="Arial" charset="0"/>
        </a:defRPr>
      </a:lvl3pPr>
      <a:lvl4pPr algn="ctr" rtl="0" eaLnBrk="0" fontAlgn="base" hangingPunct="0">
        <a:spcBef>
          <a:spcPct val="0"/>
        </a:spcBef>
        <a:spcAft>
          <a:spcPct val="0"/>
        </a:spcAft>
        <a:defRPr sz="2600" b="1">
          <a:solidFill>
            <a:schemeClr val="bg1"/>
          </a:solidFill>
          <a:latin typeface="Arial" charset="0"/>
        </a:defRPr>
      </a:lvl4pPr>
      <a:lvl5pPr algn="ctr" rtl="0" eaLnBrk="0" fontAlgn="base" hangingPunct="0">
        <a:spcBef>
          <a:spcPct val="0"/>
        </a:spcBef>
        <a:spcAft>
          <a:spcPct val="0"/>
        </a:spcAft>
        <a:defRPr sz="2600" b="1">
          <a:solidFill>
            <a:schemeClr val="bg1"/>
          </a:solidFill>
          <a:latin typeface="Arial" charset="0"/>
        </a:defRPr>
      </a:lvl5pPr>
      <a:lvl6pPr marL="503396" algn="ctr" rtl="0" eaLnBrk="1" fontAlgn="base" hangingPunct="1">
        <a:spcBef>
          <a:spcPct val="0"/>
        </a:spcBef>
        <a:spcAft>
          <a:spcPct val="0"/>
        </a:spcAft>
        <a:defRPr sz="4900">
          <a:solidFill>
            <a:schemeClr val="tx2"/>
          </a:solidFill>
          <a:latin typeface="Arial" charset="0"/>
        </a:defRPr>
      </a:lvl6pPr>
      <a:lvl7pPr marL="1006795" algn="ctr" rtl="0" eaLnBrk="1" fontAlgn="base" hangingPunct="1">
        <a:spcBef>
          <a:spcPct val="0"/>
        </a:spcBef>
        <a:spcAft>
          <a:spcPct val="0"/>
        </a:spcAft>
        <a:defRPr sz="4900">
          <a:solidFill>
            <a:schemeClr val="tx2"/>
          </a:solidFill>
          <a:latin typeface="Arial" charset="0"/>
        </a:defRPr>
      </a:lvl7pPr>
      <a:lvl8pPr marL="1510193" algn="ctr" rtl="0" eaLnBrk="1" fontAlgn="base" hangingPunct="1">
        <a:spcBef>
          <a:spcPct val="0"/>
        </a:spcBef>
        <a:spcAft>
          <a:spcPct val="0"/>
        </a:spcAft>
        <a:defRPr sz="4900">
          <a:solidFill>
            <a:schemeClr val="tx2"/>
          </a:solidFill>
          <a:latin typeface="Arial" charset="0"/>
        </a:defRPr>
      </a:lvl8pPr>
      <a:lvl9pPr marL="2013588" algn="ctr" rtl="0" eaLnBrk="1" fontAlgn="base" hangingPunct="1">
        <a:spcBef>
          <a:spcPct val="0"/>
        </a:spcBef>
        <a:spcAft>
          <a:spcPct val="0"/>
        </a:spcAft>
        <a:defRPr sz="4900">
          <a:solidFill>
            <a:schemeClr val="tx2"/>
          </a:solidFill>
          <a:latin typeface="Arial" charset="0"/>
        </a:defRPr>
      </a:lvl9pPr>
    </p:titleStyle>
    <p:bodyStyle>
      <a:lvl1pPr marL="377548" indent="-377548" algn="l" rtl="0" eaLnBrk="0" fontAlgn="base" hangingPunct="0">
        <a:spcBef>
          <a:spcPct val="20000"/>
        </a:spcBef>
        <a:spcAft>
          <a:spcPct val="0"/>
        </a:spcAft>
        <a:buChar char="•"/>
        <a:defRPr sz="3500">
          <a:solidFill>
            <a:schemeClr val="tx1"/>
          </a:solidFill>
          <a:latin typeface="+mn-lt"/>
          <a:ea typeface="+mn-ea"/>
          <a:cs typeface="+mn-cs"/>
        </a:defRPr>
      </a:lvl1pPr>
      <a:lvl2pPr marL="818020" indent="-314623" algn="l" rtl="0" eaLnBrk="0" fontAlgn="base" hangingPunct="0">
        <a:spcBef>
          <a:spcPct val="20000"/>
        </a:spcBef>
        <a:spcAft>
          <a:spcPct val="0"/>
        </a:spcAft>
        <a:buChar char="–"/>
        <a:defRPr sz="3100">
          <a:solidFill>
            <a:schemeClr val="tx1"/>
          </a:solidFill>
          <a:latin typeface="+mn-lt"/>
        </a:defRPr>
      </a:lvl2pPr>
      <a:lvl3pPr marL="1258495" indent="-251699" algn="l" rtl="0" eaLnBrk="0" fontAlgn="base" hangingPunct="0">
        <a:spcBef>
          <a:spcPct val="20000"/>
        </a:spcBef>
        <a:spcAft>
          <a:spcPct val="0"/>
        </a:spcAft>
        <a:buChar char="•"/>
        <a:defRPr sz="2600">
          <a:solidFill>
            <a:schemeClr val="tx1"/>
          </a:solidFill>
          <a:latin typeface="+mn-lt"/>
        </a:defRPr>
      </a:lvl3pPr>
      <a:lvl4pPr marL="1761890" indent="-251699" algn="l" rtl="0" eaLnBrk="0" fontAlgn="base" hangingPunct="0">
        <a:spcBef>
          <a:spcPct val="20000"/>
        </a:spcBef>
        <a:spcAft>
          <a:spcPct val="0"/>
        </a:spcAft>
        <a:buChar char="–"/>
        <a:defRPr sz="2200">
          <a:solidFill>
            <a:schemeClr val="tx1"/>
          </a:solidFill>
          <a:latin typeface="+mn-lt"/>
        </a:defRPr>
      </a:lvl4pPr>
      <a:lvl5pPr marL="2265288" indent="-251699" algn="l" rtl="0" eaLnBrk="0" fontAlgn="base" hangingPunct="0">
        <a:spcBef>
          <a:spcPct val="20000"/>
        </a:spcBef>
        <a:spcAft>
          <a:spcPct val="0"/>
        </a:spcAft>
        <a:buChar char="»"/>
        <a:defRPr sz="2200">
          <a:solidFill>
            <a:schemeClr val="tx1"/>
          </a:solidFill>
          <a:latin typeface="+mn-lt"/>
        </a:defRPr>
      </a:lvl5pPr>
      <a:lvl6pPr marL="2768685" indent="-251699" algn="l" rtl="0" eaLnBrk="1" fontAlgn="base" hangingPunct="1">
        <a:spcBef>
          <a:spcPct val="20000"/>
        </a:spcBef>
        <a:spcAft>
          <a:spcPct val="0"/>
        </a:spcAft>
        <a:buChar char="»"/>
        <a:defRPr sz="2200">
          <a:solidFill>
            <a:schemeClr val="tx1"/>
          </a:solidFill>
          <a:latin typeface="+mn-lt"/>
        </a:defRPr>
      </a:lvl6pPr>
      <a:lvl7pPr marL="3272083" indent="-251699" algn="l" rtl="0" eaLnBrk="1" fontAlgn="base" hangingPunct="1">
        <a:spcBef>
          <a:spcPct val="20000"/>
        </a:spcBef>
        <a:spcAft>
          <a:spcPct val="0"/>
        </a:spcAft>
        <a:buChar char="»"/>
        <a:defRPr sz="2200">
          <a:solidFill>
            <a:schemeClr val="tx1"/>
          </a:solidFill>
          <a:latin typeface="+mn-lt"/>
        </a:defRPr>
      </a:lvl7pPr>
      <a:lvl8pPr marL="3775480" indent="-251699" algn="l" rtl="0" eaLnBrk="1" fontAlgn="base" hangingPunct="1">
        <a:spcBef>
          <a:spcPct val="20000"/>
        </a:spcBef>
        <a:spcAft>
          <a:spcPct val="0"/>
        </a:spcAft>
        <a:buChar char="»"/>
        <a:defRPr sz="2200">
          <a:solidFill>
            <a:schemeClr val="tx1"/>
          </a:solidFill>
          <a:latin typeface="+mn-lt"/>
        </a:defRPr>
      </a:lvl8pPr>
      <a:lvl9pPr marL="4278876" indent="-251699" algn="l" rtl="0" eaLnBrk="1" fontAlgn="base" hangingPunct="1">
        <a:spcBef>
          <a:spcPct val="20000"/>
        </a:spcBef>
        <a:spcAft>
          <a:spcPct val="0"/>
        </a:spcAft>
        <a:buChar char="»"/>
        <a:defRPr sz="2200">
          <a:solidFill>
            <a:schemeClr val="tx1"/>
          </a:solidFill>
          <a:latin typeface="+mn-lt"/>
        </a:defRPr>
      </a:lvl9pPr>
    </p:bodyStyle>
    <p:otherStyle>
      <a:defPPr>
        <a:defRPr lang="en-US"/>
      </a:defPPr>
      <a:lvl1pPr marL="0" algn="l" defTabSz="1006795" rtl="0" eaLnBrk="1" latinLnBrk="0" hangingPunct="1">
        <a:defRPr sz="2000" kern="1200">
          <a:solidFill>
            <a:schemeClr val="tx1"/>
          </a:solidFill>
          <a:latin typeface="+mn-lt"/>
          <a:ea typeface="+mn-ea"/>
          <a:cs typeface="+mn-cs"/>
        </a:defRPr>
      </a:lvl1pPr>
      <a:lvl2pPr marL="503396" algn="l" defTabSz="1006795" rtl="0" eaLnBrk="1" latinLnBrk="0" hangingPunct="1">
        <a:defRPr sz="2000" kern="1200">
          <a:solidFill>
            <a:schemeClr val="tx1"/>
          </a:solidFill>
          <a:latin typeface="+mn-lt"/>
          <a:ea typeface="+mn-ea"/>
          <a:cs typeface="+mn-cs"/>
        </a:defRPr>
      </a:lvl2pPr>
      <a:lvl3pPr marL="1006795" algn="l" defTabSz="1006795" rtl="0" eaLnBrk="1" latinLnBrk="0" hangingPunct="1">
        <a:defRPr sz="2000" kern="1200">
          <a:solidFill>
            <a:schemeClr val="tx1"/>
          </a:solidFill>
          <a:latin typeface="+mn-lt"/>
          <a:ea typeface="+mn-ea"/>
          <a:cs typeface="+mn-cs"/>
        </a:defRPr>
      </a:lvl3pPr>
      <a:lvl4pPr marL="1510193" algn="l" defTabSz="1006795" rtl="0" eaLnBrk="1" latinLnBrk="0" hangingPunct="1">
        <a:defRPr sz="2000" kern="1200">
          <a:solidFill>
            <a:schemeClr val="tx1"/>
          </a:solidFill>
          <a:latin typeface="+mn-lt"/>
          <a:ea typeface="+mn-ea"/>
          <a:cs typeface="+mn-cs"/>
        </a:defRPr>
      </a:lvl4pPr>
      <a:lvl5pPr marL="2013588" algn="l" defTabSz="1006795" rtl="0" eaLnBrk="1" latinLnBrk="0" hangingPunct="1">
        <a:defRPr sz="2000" kern="1200">
          <a:solidFill>
            <a:schemeClr val="tx1"/>
          </a:solidFill>
          <a:latin typeface="+mn-lt"/>
          <a:ea typeface="+mn-ea"/>
          <a:cs typeface="+mn-cs"/>
        </a:defRPr>
      </a:lvl5pPr>
      <a:lvl6pPr marL="2516987" algn="l" defTabSz="1006795" rtl="0" eaLnBrk="1" latinLnBrk="0" hangingPunct="1">
        <a:defRPr sz="2000" kern="1200">
          <a:solidFill>
            <a:schemeClr val="tx1"/>
          </a:solidFill>
          <a:latin typeface="+mn-lt"/>
          <a:ea typeface="+mn-ea"/>
          <a:cs typeface="+mn-cs"/>
        </a:defRPr>
      </a:lvl6pPr>
      <a:lvl7pPr marL="3020384" algn="l" defTabSz="1006795" rtl="0" eaLnBrk="1" latinLnBrk="0" hangingPunct="1">
        <a:defRPr sz="2000" kern="1200">
          <a:solidFill>
            <a:schemeClr val="tx1"/>
          </a:solidFill>
          <a:latin typeface="+mn-lt"/>
          <a:ea typeface="+mn-ea"/>
          <a:cs typeface="+mn-cs"/>
        </a:defRPr>
      </a:lvl7pPr>
      <a:lvl8pPr marL="3523775" algn="l" defTabSz="1006795" rtl="0" eaLnBrk="1" latinLnBrk="0" hangingPunct="1">
        <a:defRPr sz="2000" kern="1200">
          <a:solidFill>
            <a:schemeClr val="tx1"/>
          </a:solidFill>
          <a:latin typeface="+mn-lt"/>
          <a:ea typeface="+mn-ea"/>
          <a:cs typeface="+mn-cs"/>
        </a:defRPr>
      </a:lvl8pPr>
      <a:lvl9pPr marL="4027177" algn="l" defTabSz="1006795" rtl="0" eaLnBrk="1" latinLnBrk="0" hangingPunct="1">
        <a:defRPr sz="20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504031" y="1763928"/>
            <a:ext cx="9072563" cy="498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28" tIns="50366" rIns="100728" bIns="5036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7" name="Picture 2" descr="Ocean surface head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36151" y="335985"/>
            <a:ext cx="7476464" cy="79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3" descr="BOEM COLOR final"/>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8015" y="335993"/>
            <a:ext cx="2184135" cy="822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4" descr="DOI sea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820548" y="6299737"/>
            <a:ext cx="1113069" cy="1097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itle Placeholder 1"/>
          <p:cNvSpPr>
            <a:spLocks noGrp="1"/>
          </p:cNvSpPr>
          <p:nvPr>
            <p:ph type="title"/>
          </p:nvPr>
        </p:nvSpPr>
        <p:spPr bwMode="auto">
          <a:xfrm>
            <a:off x="2436151" y="302737"/>
            <a:ext cx="7476464" cy="8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28" tIns="50366" rIns="100728" bIns="50366" numCol="1" anchor="ctr" anchorCtr="0" compatLnSpc="1">
            <a:prstTxWarp prst="textNoShape">
              <a:avLst/>
            </a:prstTxWarp>
          </a:bodyPr>
          <a:lstStyle/>
          <a:p>
            <a:pPr lvl="0"/>
            <a:r>
              <a:rPr lang="en-US" altLang="en-US" smtClean="0"/>
              <a:t>Click to edit text</a:t>
            </a:r>
          </a:p>
        </p:txBody>
      </p:sp>
      <p:sp>
        <p:nvSpPr>
          <p:cNvPr id="3" name="Date Placeholder 2"/>
          <p:cNvSpPr>
            <a:spLocks noGrp="1"/>
          </p:cNvSpPr>
          <p:nvPr>
            <p:ph type="dt" sz="half" idx="2"/>
          </p:nvPr>
        </p:nvSpPr>
        <p:spPr>
          <a:xfrm>
            <a:off x="6636411" y="6994457"/>
            <a:ext cx="2352146" cy="402483"/>
          </a:xfrm>
          <a:prstGeom prst="rect">
            <a:avLst/>
          </a:prstGeom>
        </p:spPr>
        <p:txBody>
          <a:bodyPr vert="horz" lIns="100728" tIns="50366" rIns="100728" bIns="50366" rtlCol="0" anchor="ctr"/>
          <a:lstStyle>
            <a:lvl1pPr algn="ctr" fontAlgn="auto">
              <a:spcBef>
                <a:spcPts val="0"/>
              </a:spcBef>
              <a:spcAft>
                <a:spcPts val="0"/>
              </a:spcAft>
              <a:defRPr sz="1300">
                <a:solidFill>
                  <a:schemeClr val="tx1">
                    <a:tint val="75000"/>
                  </a:schemeClr>
                </a:solidFill>
                <a:latin typeface="+mn-lt"/>
              </a:defRPr>
            </a:lvl1pPr>
          </a:lstStyle>
          <a:p>
            <a:pPr defTabSz="913831" hangingPunct="1">
              <a:lnSpc>
                <a:spcPct val="100000"/>
              </a:lnSpc>
              <a:buClrTx/>
              <a:buSzTx/>
              <a:defRPr/>
            </a:pPr>
            <a:r>
              <a:rPr lang="en-US" dirty="0" smtClean="0">
                <a:solidFill>
                  <a:srgbClr val="000000">
                    <a:tint val="75000"/>
                  </a:srgbClr>
                </a:solidFill>
              </a:rPr>
              <a:t>1/13/2014</a:t>
            </a:r>
            <a:endParaRPr lang="en-US" dirty="0">
              <a:solidFill>
                <a:srgbClr val="000000">
                  <a:tint val="75000"/>
                </a:srgbClr>
              </a:solidFill>
            </a:endParaRPr>
          </a:p>
        </p:txBody>
      </p:sp>
      <p:sp>
        <p:nvSpPr>
          <p:cNvPr id="4" name="Footer Placeholder 3"/>
          <p:cNvSpPr>
            <a:spLocks noGrp="1"/>
          </p:cNvSpPr>
          <p:nvPr>
            <p:ph type="ftr" sz="quarter" idx="3"/>
          </p:nvPr>
        </p:nvSpPr>
        <p:spPr>
          <a:xfrm>
            <a:off x="3024188" y="6994457"/>
            <a:ext cx="3360208" cy="402483"/>
          </a:xfrm>
          <a:prstGeom prst="rect">
            <a:avLst/>
          </a:prstGeom>
        </p:spPr>
        <p:txBody>
          <a:bodyPr vert="horz" lIns="100728" tIns="50366" rIns="100728" bIns="50366" rtlCol="0" anchor="ctr"/>
          <a:lstStyle>
            <a:lvl1pPr algn="ctr" fontAlgn="auto">
              <a:spcBef>
                <a:spcPts val="0"/>
              </a:spcBef>
              <a:spcAft>
                <a:spcPts val="0"/>
              </a:spcAft>
              <a:defRPr sz="1300">
                <a:solidFill>
                  <a:srgbClr val="FF0000"/>
                </a:solidFill>
                <a:latin typeface="+mn-lt"/>
              </a:defRPr>
            </a:lvl1pPr>
          </a:lstStyle>
          <a:p>
            <a:pPr defTabSz="913831" hangingPunct="1">
              <a:lnSpc>
                <a:spcPct val="100000"/>
              </a:lnSpc>
              <a:buClrTx/>
              <a:buSzTx/>
              <a:defRPr/>
            </a:pPr>
            <a:r>
              <a:rPr lang="en-US" dirty="0" smtClean="0"/>
              <a:t>For Internal Use Only - Do Not Distribute</a:t>
            </a:r>
            <a:endParaRPr lang="en-US" dirty="0"/>
          </a:p>
        </p:txBody>
      </p:sp>
      <p:sp>
        <p:nvSpPr>
          <p:cNvPr id="5" name="Slide Number Placeholder 4"/>
          <p:cNvSpPr>
            <a:spLocks noGrp="1"/>
          </p:cNvSpPr>
          <p:nvPr>
            <p:ph type="sldNum" sz="quarter" idx="4"/>
          </p:nvPr>
        </p:nvSpPr>
        <p:spPr>
          <a:xfrm>
            <a:off x="504031" y="6994457"/>
            <a:ext cx="2352146" cy="402483"/>
          </a:xfrm>
          <a:prstGeom prst="rect">
            <a:avLst/>
          </a:prstGeom>
        </p:spPr>
        <p:txBody>
          <a:bodyPr vert="horz" lIns="100728" tIns="50366" rIns="100728" bIns="50366" rtlCol="0" anchor="ctr"/>
          <a:lstStyle>
            <a:lvl1pPr algn="l" fontAlgn="auto">
              <a:spcBef>
                <a:spcPts val="0"/>
              </a:spcBef>
              <a:spcAft>
                <a:spcPts val="0"/>
              </a:spcAft>
              <a:defRPr sz="1300">
                <a:solidFill>
                  <a:schemeClr val="tx1">
                    <a:tint val="75000"/>
                  </a:schemeClr>
                </a:solidFill>
                <a:latin typeface="+mn-lt"/>
              </a:defRPr>
            </a:lvl1pPr>
          </a:lstStyle>
          <a:p>
            <a:pPr defTabSz="913831" hangingPunct="1">
              <a:lnSpc>
                <a:spcPct val="100000"/>
              </a:lnSpc>
              <a:buClrTx/>
              <a:buSzTx/>
              <a:defRPr/>
            </a:pPr>
            <a:fld id="{EB041206-3683-4BB3-B5E8-DD8C7257097C}" type="slidenum">
              <a:rPr lang="en-US" smtClean="0">
                <a:solidFill>
                  <a:srgbClr val="000000">
                    <a:tint val="75000"/>
                  </a:srgbClr>
                </a:solidFill>
              </a:rPr>
              <a:pPr defTabSz="913831" hangingPunct="1">
                <a:lnSpc>
                  <a:spcPct val="100000"/>
                </a:lnSpc>
                <a:buClrTx/>
                <a:buSzTx/>
                <a:defRPr/>
              </a:pPr>
              <a:t>‹#›</a:t>
            </a:fld>
            <a:endParaRPr lang="en-US" dirty="0">
              <a:solidFill>
                <a:srgbClr val="000000">
                  <a:tint val="75000"/>
                </a:srgbClr>
              </a:solidFill>
            </a:endParaRPr>
          </a:p>
        </p:txBody>
      </p:sp>
    </p:spTree>
    <p:extLst>
      <p:ext uri="{BB962C8B-B14F-4D97-AF65-F5344CB8AC3E}">
        <p14:creationId xmlns:p14="http://schemas.microsoft.com/office/powerpoint/2010/main" val="123112321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Lst>
  <p:timing>
    <p:tnLst>
      <p:par>
        <p:cTn id="1" dur="indefinite" restart="never" nodeType="tmRoot"/>
      </p:par>
    </p:tnLst>
  </p:timing>
  <p:hf hdr="0" ftr="0" dt="0"/>
  <p:txStyles>
    <p:titleStyle>
      <a:lvl1pPr algn="ctr" rtl="0" eaLnBrk="0" fontAlgn="base" hangingPunct="0">
        <a:spcBef>
          <a:spcPct val="0"/>
        </a:spcBef>
        <a:spcAft>
          <a:spcPct val="0"/>
        </a:spcAft>
        <a:defRPr sz="2600" b="1">
          <a:solidFill>
            <a:schemeClr val="bg1"/>
          </a:solidFill>
          <a:latin typeface="+mj-lt"/>
          <a:ea typeface="+mj-ea"/>
          <a:cs typeface="+mj-cs"/>
        </a:defRPr>
      </a:lvl1pPr>
      <a:lvl2pPr algn="ctr" rtl="0" eaLnBrk="0" fontAlgn="base" hangingPunct="0">
        <a:spcBef>
          <a:spcPct val="0"/>
        </a:spcBef>
        <a:spcAft>
          <a:spcPct val="0"/>
        </a:spcAft>
        <a:defRPr sz="2600" b="1">
          <a:solidFill>
            <a:schemeClr val="bg1"/>
          </a:solidFill>
          <a:latin typeface="Arial" charset="0"/>
        </a:defRPr>
      </a:lvl2pPr>
      <a:lvl3pPr algn="ctr" rtl="0" eaLnBrk="0" fontAlgn="base" hangingPunct="0">
        <a:spcBef>
          <a:spcPct val="0"/>
        </a:spcBef>
        <a:spcAft>
          <a:spcPct val="0"/>
        </a:spcAft>
        <a:defRPr sz="2600" b="1">
          <a:solidFill>
            <a:schemeClr val="bg1"/>
          </a:solidFill>
          <a:latin typeface="Arial" charset="0"/>
        </a:defRPr>
      </a:lvl3pPr>
      <a:lvl4pPr algn="ctr" rtl="0" eaLnBrk="0" fontAlgn="base" hangingPunct="0">
        <a:spcBef>
          <a:spcPct val="0"/>
        </a:spcBef>
        <a:spcAft>
          <a:spcPct val="0"/>
        </a:spcAft>
        <a:defRPr sz="2600" b="1">
          <a:solidFill>
            <a:schemeClr val="bg1"/>
          </a:solidFill>
          <a:latin typeface="Arial" charset="0"/>
        </a:defRPr>
      </a:lvl4pPr>
      <a:lvl5pPr algn="ctr" rtl="0" eaLnBrk="0" fontAlgn="base" hangingPunct="0">
        <a:spcBef>
          <a:spcPct val="0"/>
        </a:spcBef>
        <a:spcAft>
          <a:spcPct val="0"/>
        </a:spcAft>
        <a:defRPr sz="2600" b="1">
          <a:solidFill>
            <a:schemeClr val="bg1"/>
          </a:solidFill>
          <a:latin typeface="Arial" charset="0"/>
        </a:defRPr>
      </a:lvl5pPr>
      <a:lvl6pPr marL="503657" algn="ctr" rtl="0" eaLnBrk="1" fontAlgn="base" hangingPunct="1">
        <a:spcBef>
          <a:spcPct val="0"/>
        </a:spcBef>
        <a:spcAft>
          <a:spcPct val="0"/>
        </a:spcAft>
        <a:defRPr sz="4900">
          <a:solidFill>
            <a:schemeClr val="tx2"/>
          </a:solidFill>
          <a:latin typeface="Arial" charset="0"/>
        </a:defRPr>
      </a:lvl6pPr>
      <a:lvl7pPr marL="1007317" algn="ctr" rtl="0" eaLnBrk="1" fontAlgn="base" hangingPunct="1">
        <a:spcBef>
          <a:spcPct val="0"/>
        </a:spcBef>
        <a:spcAft>
          <a:spcPct val="0"/>
        </a:spcAft>
        <a:defRPr sz="4900">
          <a:solidFill>
            <a:schemeClr val="tx2"/>
          </a:solidFill>
          <a:latin typeface="Arial" charset="0"/>
        </a:defRPr>
      </a:lvl7pPr>
      <a:lvl8pPr marL="1510976" algn="ctr" rtl="0" eaLnBrk="1" fontAlgn="base" hangingPunct="1">
        <a:spcBef>
          <a:spcPct val="0"/>
        </a:spcBef>
        <a:spcAft>
          <a:spcPct val="0"/>
        </a:spcAft>
        <a:defRPr sz="4900">
          <a:solidFill>
            <a:schemeClr val="tx2"/>
          </a:solidFill>
          <a:latin typeface="Arial" charset="0"/>
        </a:defRPr>
      </a:lvl8pPr>
      <a:lvl9pPr marL="2014632" algn="ctr" rtl="0" eaLnBrk="1" fontAlgn="base" hangingPunct="1">
        <a:spcBef>
          <a:spcPct val="0"/>
        </a:spcBef>
        <a:spcAft>
          <a:spcPct val="0"/>
        </a:spcAft>
        <a:defRPr sz="4900">
          <a:solidFill>
            <a:schemeClr val="tx2"/>
          </a:solidFill>
          <a:latin typeface="Arial" charset="0"/>
        </a:defRPr>
      </a:lvl9pPr>
    </p:titleStyle>
    <p:bodyStyle>
      <a:lvl1pPr marL="377743" indent="-377743" algn="l" rtl="0" eaLnBrk="0" fontAlgn="base" hangingPunct="0">
        <a:spcBef>
          <a:spcPct val="20000"/>
        </a:spcBef>
        <a:spcAft>
          <a:spcPct val="0"/>
        </a:spcAft>
        <a:buChar char="•"/>
        <a:defRPr sz="3500">
          <a:solidFill>
            <a:schemeClr val="tx1"/>
          </a:solidFill>
          <a:latin typeface="+mn-lt"/>
          <a:ea typeface="+mn-ea"/>
          <a:cs typeface="+mn-cs"/>
        </a:defRPr>
      </a:lvl1pPr>
      <a:lvl2pPr marL="818445" indent="-314785" algn="l" rtl="0" eaLnBrk="0" fontAlgn="base" hangingPunct="0">
        <a:spcBef>
          <a:spcPct val="20000"/>
        </a:spcBef>
        <a:spcAft>
          <a:spcPct val="0"/>
        </a:spcAft>
        <a:buChar char="–"/>
        <a:defRPr sz="3100">
          <a:solidFill>
            <a:schemeClr val="tx1"/>
          </a:solidFill>
          <a:latin typeface="+mn-lt"/>
        </a:defRPr>
      </a:lvl2pPr>
      <a:lvl3pPr marL="1259148" indent="-251830" algn="l" rtl="0" eaLnBrk="0" fontAlgn="base" hangingPunct="0">
        <a:spcBef>
          <a:spcPct val="20000"/>
        </a:spcBef>
        <a:spcAft>
          <a:spcPct val="0"/>
        </a:spcAft>
        <a:buChar char="•"/>
        <a:defRPr sz="2600">
          <a:solidFill>
            <a:schemeClr val="tx1"/>
          </a:solidFill>
          <a:latin typeface="+mn-lt"/>
        </a:defRPr>
      </a:lvl3pPr>
      <a:lvl4pPr marL="1762805" indent="-251830" algn="l" rtl="0" eaLnBrk="0" fontAlgn="base" hangingPunct="0">
        <a:spcBef>
          <a:spcPct val="20000"/>
        </a:spcBef>
        <a:spcAft>
          <a:spcPct val="0"/>
        </a:spcAft>
        <a:buChar char="–"/>
        <a:defRPr sz="2200">
          <a:solidFill>
            <a:schemeClr val="tx1"/>
          </a:solidFill>
          <a:latin typeface="+mn-lt"/>
        </a:defRPr>
      </a:lvl4pPr>
      <a:lvl5pPr marL="2266462" indent="-251830" algn="l" rtl="0" eaLnBrk="0" fontAlgn="base" hangingPunct="0">
        <a:spcBef>
          <a:spcPct val="20000"/>
        </a:spcBef>
        <a:spcAft>
          <a:spcPct val="0"/>
        </a:spcAft>
        <a:buChar char="»"/>
        <a:defRPr sz="2200">
          <a:solidFill>
            <a:schemeClr val="tx1"/>
          </a:solidFill>
          <a:latin typeface="+mn-lt"/>
        </a:defRPr>
      </a:lvl5pPr>
      <a:lvl6pPr marL="2770120" indent="-251830" algn="l" rtl="0" eaLnBrk="1" fontAlgn="base" hangingPunct="1">
        <a:spcBef>
          <a:spcPct val="20000"/>
        </a:spcBef>
        <a:spcAft>
          <a:spcPct val="0"/>
        </a:spcAft>
        <a:buChar char="»"/>
        <a:defRPr sz="2200">
          <a:solidFill>
            <a:schemeClr val="tx1"/>
          </a:solidFill>
          <a:latin typeface="+mn-lt"/>
        </a:defRPr>
      </a:lvl6pPr>
      <a:lvl7pPr marL="3273778" indent="-251830" algn="l" rtl="0" eaLnBrk="1" fontAlgn="base" hangingPunct="1">
        <a:spcBef>
          <a:spcPct val="20000"/>
        </a:spcBef>
        <a:spcAft>
          <a:spcPct val="0"/>
        </a:spcAft>
        <a:buChar char="»"/>
        <a:defRPr sz="2200">
          <a:solidFill>
            <a:schemeClr val="tx1"/>
          </a:solidFill>
          <a:latin typeface="+mn-lt"/>
        </a:defRPr>
      </a:lvl7pPr>
      <a:lvl8pPr marL="3777437" indent="-251830" algn="l" rtl="0" eaLnBrk="1" fontAlgn="base" hangingPunct="1">
        <a:spcBef>
          <a:spcPct val="20000"/>
        </a:spcBef>
        <a:spcAft>
          <a:spcPct val="0"/>
        </a:spcAft>
        <a:buChar char="»"/>
        <a:defRPr sz="2200">
          <a:solidFill>
            <a:schemeClr val="tx1"/>
          </a:solidFill>
          <a:latin typeface="+mn-lt"/>
        </a:defRPr>
      </a:lvl8pPr>
      <a:lvl9pPr marL="4281094" indent="-251830" algn="l" rtl="0" eaLnBrk="1" fontAlgn="base" hangingPunct="1">
        <a:spcBef>
          <a:spcPct val="20000"/>
        </a:spcBef>
        <a:spcAft>
          <a:spcPct val="0"/>
        </a:spcAft>
        <a:buChar char="»"/>
        <a:defRPr sz="2200">
          <a:solidFill>
            <a:schemeClr val="tx1"/>
          </a:solidFill>
          <a:latin typeface="+mn-lt"/>
        </a:defRPr>
      </a:lvl9pPr>
    </p:bodyStyle>
    <p:otherStyle>
      <a:defPPr>
        <a:defRPr lang="en-US"/>
      </a:defPPr>
      <a:lvl1pPr marL="0" algn="l" defTabSz="1007317" rtl="0" eaLnBrk="1" latinLnBrk="0" hangingPunct="1">
        <a:defRPr sz="2000" kern="1200">
          <a:solidFill>
            <a:schemeClr val="tx1"/>
          </a:solidFill>
          <a:latin typeface="+mn-lt"/>
          <a:ea typeface="+mn-ea"/>
          <a:cs typeface="+mn-cs"/>
        </a:defRPr>
      </a:lvl1pPr>
      <a:lvl2pPr marL="503657" algn="l" defTabSz="1007317" rtl="0" eaLnBrk="1" latinLnBrk="0" hangingPunct="1">
        <a:defRPr sz="2000" kern="1200">
          <a:solidFill>
            <a:schemeClr val="tx1"/>
          </a:solidFill>
          <a:latin typeface="+mn-lt"/>
          <a:ea typeface="+mn-ea"/>
          <a:cs typeface="+mn-cs"/>
        </a:defRPr>
      </a:lvl2pPr>
      <a:lvl3pPr marL="1007317" algn="l" defTabSz="1007317" rtl="0" eaLnBrk="1" latinLnBrk="0" hangingPunct="1">
        <a:defRPr sz="2000" kern="1200">
          <a:solidFill>
            <a:schemeClr val="tx1"/>
          </a:solidFill>
          <a:latin typeface="+mn-lt"/>
          <a:ea typeface="+mn-ea"/>
          <a:cs typeface="+mn-cs"/>
        </a:defRPr>
      </a:lvl3pPr>
      <a:lvl4pPr marL="1510976" algn="l" defTabSz="1007317" rtl="0" eaLnBrk="1" latinLnBrk="0" hangingPunct="1">
        <a:defRPr sz="2000" kern="1200">
          <a:solidFill>
            <a:schemeClr val="tx1"/>
          </a:solidFill>
          <a:latin typeface="+mn-lt"/>
          <a:ea typeface="+mn-ea"/>
          <a:cs typeface="+mn-cs"/>
        </a:defRPr>
      </a:lvl4pPr>
      <a:lvl5pPr marL="2014632" algn="l" defTabSz="1007317" rtl="0" eaLnBrk="1" latinLnBrk="0" hangingPunct="1">
        <a:defRPr sz="2000" kern="1200">
          <a:solidFill>
            <a:schemeClr val="tx1"/>
          </a:solidFill>
          <a:latin typeface="+mn-lt"/>
          <a:ea typeface="+mn-ea"/>
          <a:cs typeface="+mn-cs"/>
        </a:defRPr>
      </a:lvl5pPr>
      <a:lvl6pPr marL="2518291" algn="l" defTabSz="1007317" rtl="0" eaLnBrk="1" latinLnBrk="0" hangingPunct="1">
        <a:defRPr sz="2000" kern="1200">
          <a:solidFill>
            <a:schemeClr val="tx1"/>
          </a:solidFill>
          <a:latin typeface="+mn-lt"/>
          <a:ea typeface="+mn-ea"/>
          <a:cs typeface="+mn-cs"/>
        </a:defRPr>
      </a:lvl6pPr>
      <a:lvl7pPr marL="3021949" algn="l" defTabSz="1007317" rtl="0" eaLnBrk="1" latinLnBrk="0" hangingPunct="1">
        <a:defRPr sz="2000" kern="1200">
          <a:solidFill>
            <a:schemeClr val="tx1"/>
          </a:solidFill>
          <a:latin typeface="+mn-lt"/>
          <a:ea typeface="+mn-ea"/>
          <a:cs typeface="+mn-cs"/>
        </a:defRPr>
      </a:lvl7pPr>
      <a:lvl8pPr marL="3525605" algn="l" defTabSz="1007317" rtl="0" eaLnBrk="1" latinLnBrk="0" hangingPunct="1">
        <a:defRPr sz="2000" kern="1200">
          <a:solidFill>
            <a:schemeClr val="tx1"/>
          </a:solidFill>
          <a:latin typeface="+mn-lt"/>
          <a:ea typeface="+mn-ea"/>
          <a:cs typeface="+mn-cs"/>
        </a:defRPr>
      </a:lvl8pPr>
      <a:lvl9pPr marL="4029265" algn="l" defTabSz="1007317"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3.xml"/><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33.xml"/><Relationship Id="rId5" Type="http://schemas.openxmlformats.org/officeDocument/2006/relationships/image" Target="../media/image28.jpe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3.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313" y="1493836"/>
            <a:ext cx="9144000" cy="4648201"/>
          </a:xfrm>
          <a:prstGeom prst="rect">
            <a:avLst/>
          </a:prstGeom>
          <a:ln>
            <a:solidFill>
              <a:schemeClr val="tx1"/>
            </a:solidFill>
          </a:ln>
        </p:spPr>
      </p:pic>
      <p:sp>
        <p:nvSpPr>
          <p:cNvPr id="4" name="Title 3"/>
          <p:cNvSpPr>
            <a:spLocks noGrp="1"/>
          </p:cNvSpPr>
          <p:nvPr>
            <p:ph type="ctrTitle"/>
          </p:nvPr>
        </p:nvSpPr>
        <p:spPr>
          <a:xfrm>
            <a:off x="468313" y="1492109"/>
            <a:ext cx="9144000" cy="687531"/>
          </a:xfrm>
          <a:ln>
            <a:noFill/>
          </a:ln>
        </p:spPr>
        <p:txBody>
          <a:bodyPr>
            <a:normAutofit/>
          </a:bodyPr>
          <a:lstStyle/>
          <a:p>
            <a:r>
              <a:rPr lang="en-US" sz="3200" b="0" dirty="0">
                <a:ln w="10160">
                  <a:solidFill>
                    <a:schemeClr val="bg1"/>
                  </a:solidFill>
                  <a:prstDash val="solid"/>
                </a:ln>
                <a:solidFill>
                  <a:srgbClr val="FFFFFF"/>
                </a:solidFill>
                <a:effectLst>
                  <a:outerShdw blurRad="38100" dist="32000" dir="5400000" algn="tl">
                    <a:srgbClr val="000000">
                      <a:alpha val="30000"/>
                    </a:srgbClr>
                  </a:outerShdw>
                </a:effectLst>
              </a:rPr>
              <a:t>OCS Advisory Board 2014 Workshop</a:t>
            </a:r>
          </a:p>
        </p:txBody>
      </p:sp>
      <p:sp>
        <p:nvSpPr>
          <p:cNvPr id="5" name="Slide Number Placeholder 4"/>
          <p:cNvSpPr>
            <a:spLocks noGrp="1"/>
          </p:cNvSpPr>
          <p:nvPr>
            <p:ph type="sldNum" sz="quarter" idx="16"/>
          </p:nvPr>
        </p:nvSpPr>
        <p:spPr/>
        <p:txBody>
          <a:bodyPr/>
          <a:lstStyle/>
          <a:p>
            <a:fld id="{E9B3A30A-BDFA-4BE5-8489-B4645C9AD1B9}" type="slidenum">
              <a:rPr lang="en-US" smtClean="0"/>
              <a:pPr/>
              <a:t>1</a:t>
            </a:fld>
            <a:endParaRPr lang="en-US" dirty="0"/>
          </a:p>
        </p:txBody>
      </p:sp>
      <p:sp>
        <p:nvSpPr>
          <p:cNvPr id="6" name="TextBox 5"/>
          <p:cNvSpPr txBox="1"/>
          <p:nvPr/>
        </p:nvSpPr>
        <p:spPr>
          <a:xfrm>
            <a:off x="1230313" y="6142038"/>
            <a:ext cx="7467600" cy="1122808"/>
          </a:xfrm>
          <a:prstGeom prst="rect">
            <a:avLst/>
          </a:prstGeom>
          <a:noFill/>
        </p:spPr>
        <p:txBody>
          <a:bodyPr wrap="square" lIns="91268" tIns="45634" rIns="91268" bIns="45634" rtlCol="0">
            <a:spAutoFit/>
          </a:bodyPr>
          <a:lstStyle/>
          <a:p>
            <a:pPr algn="ctr"/>
            <a:r>
              <a:rPr lang="en-US" sz="2400" dirty="0">
                <a:solidFill>
                  <a:schemeClr val="tx1"/>
                </a:solidFill>
              </a:rPr>
              <a:t>Presented By: Donna Dixon</a:t>
            </a:r>
          </a:p>
          <a:p>
            <a:pPr algn="ctr"/>
            <a:r>
              <a:rPr lang="en-US" sz="2400" dirty="0">
                <a:solidFill>
                  <a:schemeClr val="tx1"/>
                </a:solidFill>
              </a:rPr>
              <a:t>Bureau of Ocean Energy Management</a:t>
            </a:r>
          </a:p>
          <a:p>
            <a:pPr algn="ctr"/>
            <a:r>
              <a:rPr lang="en-US" sz="2400" dirty="0">
                <a:solidFill>
                  <a:schemeClr val="tx1"/>
                </a:solidFill>
              </a:rPr>
              <a:t>U.S. Department of the Interior</a:t>
            </a:r>
          </a:p>
        </p:txBody>
      </p:sp>
    </p:spTree>
    <p:extLst>
      <p:ext uri="{BB962C8B-B14F-4D97-AF65-F5344CB8AC3E}">
        <p14:creationId xmlns:p14="http://schemas.microsoft.com/office/powerpoint/2010/main" val="1247625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Operator Viewpoint: Decommissioning</a:t>
            </a:r>
          </a:p>
        </p:txBody>
      </p:sp>
      <p:sp>
        <p:nvSpPr>
          <p:cNvPr id="3" name="Slide Number Placeholder 2"/>
          <p:cNvSpPr>
            <a:spLocks noGrp="1"/>
          </p:cNvSpPr>
          <p:nvPr>
            <p:ph type="sldNum" sz="quarter" idx="12"/>
          </p:nvPr>
        </p:nvSpPr>
        <p:spPr/>
        <p:txBody>
          <a:bodyPr/>
          <a:lstStyle/>
          <a:p>
            <a:fld id="{9D5D19A6-41A7-40E1-B7B8-533036823F78}" type="slidenum">
              <a:rPr lang="en-US" smtClean="0"/>
              <a:pPr/>
              <a:t>10</a:t>
            </a:fld>
            <a:endParaRPr lang="en-US" dirty="0"/>
          </a:p>
        </p:txBody>
      </p:sp>
      <p:sp>
        <p:nvSpPr>
          <p:cNvPr id="4" name="Rectangle 3"/>
          <p:cNvSpPr/>
          <p:nvPr/>
        </p:nvSpPr>
        <p:spPr>
          <a:xfrm>
            <a:off x="468313" y="1265248"/>
            <a:ext cx="9144000" cy="3431535"/>
          </a:xfrm>
          <a:prstGeom prst="rect">
            <a:avLst/>
          </a:prstGeom>
        </p:spPr>
        <p:txBody>
          <a:bodyPr wrap="square" lIns="91268" tIns="45634" rIns="91268" bIns="45634">
            <a:spAutoFit/>
          </a:bodyPr>
          <a:lstStyle/>
          <a:p>
            <a:pPr hangingPunct="1">
              <a:lnSpc>
                <a:spcPct val="100000"/>
              </a:lnSpc>
              <a:spcBef>
                <a:spcPts val="0"/>
              </a:spcBef>
            </a:pPr>
            <a:r>
              <a:rPr lang="en-US" sz="2400" b="1" dirty="0">
                <a:solidFill>
                  <a:schemeClr val="tx1"/>
                </a:solidFill>
                <a:ea typeface="Microsoft YaHei" charset="-122"/>
              </a:rPr>
              <a:t>Survey of over 100 decommissioning specialists in the Gulf of Mexico Region (GOMR) (</a:t>
            </a:r>
            <a:r>
              <a:rPr lang="en-US" sz="2400" b="1" i="1" dirty="0">
                <a:solidFill>
                  <a:schemeClr val="tx1"/>
                </a:solidFill>
                <a:ea typeface="Microsoft YaHei" charset="-122"/>
              </a:rPr>
              <a:t>Decomworld, </a:t>
            </a:r>
            <a:r>
              <a:rPr lang="en-US" sz="2400" b="1" dirty="0">
                <a:solidFill>
                  <a:schemeClr val="tx1"/>
                </a:solidFill>
                <a:ea typeface="Microsoft YaHei" charset="-122"/>
              </a:rPr>
              <a:t>Nov. 27, 2012)</a:t>
            </a:r>
            <a:br>
              <a:rPr lang="en-US" sz="2400" b="1" dirty="0">
                <a:solidFill>
                  <a:schemeClr val="tx1"/>
                </a:solidFill>
                <a:ea typeface="Microsoft YaHei" charset="-122"/>
              </a:rPr>
            </a:br>
            <a:endParaRPr lang="en-US" sz="1100" dirty="0">
              <a:solidFill>
                <a:schemeClr val="tx1"/>
              </a:solidFill>
              <a:ea typeface="Microsoft YaHei" charset="-122"/>
            </a:endParaRPr>
          </a:p>
          <a:p>
            <a:pPr marL="286801" indent="-285218" hangingPunct="1">
              <a:lnSpc>
                <a:spcPct val="100000"/>
              </a:lnSpc>
              <a:spcBef>
                <a:spcPts val="0"/>
              </a:spcBef>
              <a:buFont typeface="Arial" pitchFamily="34" charset="0"/>
              <a:buChar char="•"/>
            </a:pPr>
            <a:r>
              <a:rPr lang="en-US" sz="2400" dirty="0">
                <a:solidFill>
                  <a:schemeClr val="tx1"/>
                </a:solidFill>
                <a:ea typeface="Microsoft YaHei" charset="-122"/>
              </a:rPr>
              <a:t>Biggest challenges identified for the decommissioning sector in the Gulf of Mexico Region:</a:t>
            </a:r>
          </a:p>
          <a:p>
            <a:pPr lvl="1" hangingPunct="1">
              <a:lnSpc>
                <a:spcPct val="100000"/>
              </a:lnSpc>
              <a:spcBef>
                <a:spcPts val="0"/>
              </a:spcBef>
              <a:buFont typeface="Arial" charset="0"/>
              <a:buChar char="•"/>
            </a:pPr>
            <a:r>
              <a:rPr lang="en-US" sz="2200" dirty="0">
                <a:solidFill>
                  <a:schemeClr val="tx1"/>
                </a:solidFill>
                <a:ea typeface="Microsoft YaHei" charset="-122"/>
              </a:rPr>
              <a:t>Lack of regulatory interaction;</a:t>
            </a:r>
          </a:p>
          <a:p>
            <a:pPr lvl="1" hangingPunct="1">
              <a:lnSpc>
                <a:spcPct val="100000"/>
              </a:lnSpc>
              <a:spcBef>
                <a:spcPts val="0"/>
              </a:spcBef>
              <a:buFont typeface="Arial" charset="0"/>
              <a:buChar char="•"/>
            </a:pPr>
            <a:r>
              <a:rPr lang="en-US" sz="2200" dirty="0">
                <a:solidFill>
                  <a:schemeClr val="tx1"/>
                </a:solidFill>
                <a:ea typeface="Microsoft YaHei" charset="-122"/>
              </a:rPr>
              <a:t>Lack of experienced staff;</a:t>
            </a:r>
          </a:p>
          <a:p>
            <a:pPr lvl="1" hangingPunct="1">
              <a:lnSpc>
                <a:spcPct val="100000"/>
              </a:lnSpc>
              <a:spcBef>
                <a:spcPts val="0"/>
              </a:spcBef>
              <a:buFont typeface="Arial" charset="0"/>
              <a:buChar char="•"/>
            </a:pPr>
            <a:r>
              <a:rPr lang="en-US" sz="2200" dirty="0">
                <a:solidFill>
                  <a:schemeClr val="tx1"/>
                </a:solidFill>
                <a:ea typeface="Microsoft YaHei" charset="-122"/>
              </a:rPr>
              <a:t>Lack of accurate cost estimations for </a:t>
            </a:r>
            <a:r>
              <a:rPr lang="en-US" sz="2200" dirty="0" smtClean="0">
                <a:solidFill>
                  <a:schemeClr val="tx1"/>
                </a:solidFill>
                <a:ea typeface="Microsoft YaHei" charset="-122"/>
              </a:rPr>
              <a:t>decommissioning;</a:t>
            </a:r>
            <a:endParaRPr lang="en-US" sz="2200" dirty="0">
              <a:solidFill>
                <a:schemeClr val="tx1"/>
              </a:solidFill>
              <a:ea typeface="Microsoft YaHei" charset="-122"/>
            </a:endParaRPr>
          </a:p>
          <a:p>
            <a:pPr lvl="1" hangingPunct="1">
              <a:lnSpc>
                <a:spcPct val="100000"/>
              </a:lnSpc>
              <a:spcBef>
                <a:spcPts val="0"/>
              </a:spcBef>
              <a:buFont typeface="Arial" charset="0"/>
              <a:buChar char="•"/>
            </a:pPr>
            <a:r>
              <a:rPr lang="en-US" sz="2200" dirty="0">
                <a:solidFill>
                  <a:schemeClr val="tx1"/>
                </a:solidFill>
                <a:ea typeface="Microsoft YaHei" charset="-122"/>
              </a:rPr>
              <a:t>Lack of finances to carry out the work; and</a:t>
            </a:r>
          </a:p>
          <a:p>
            <a:pPr lvl="1" hangingPunct="1">
              <a:lnSpc>
                <a:spcPct val="100000"/>
              </a:lnSpc>
              <a:spcBef>
                <a:spcPts val="0"/>
              </a:spcBef>
              <a:buFont typeface="Arial" charset="0"/>
              <a:buChar char="•"/>
            </a:pPr>
            <a:r>
              <a:rPr lang="en-US" sz="2200" dirty="0">
                <a:solidFill>
                  <a:schemeClr val="tx1"/>
                </a:solidFill>
                <a:ea typeface="Microsoft YaHei" charset="-122"/>
              </a:rPr>
              <a:t>Lack of suitable and experienced contractors.</a:t>
            </a:r>
            <a:endParaRPr lang="en-US" sz="2200" dirty="0">
              <a:solidFill>
                <a:schemeClr val="tx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3113" y="4759261"/>
            <a:ext cx="3454400" cy="2297176"/>
          </a:xfrm>
          <a:prstGeom prst="rect">
            <a:avLst/>
          </a:prstGeom>
          <a:ln>
            <a:solidFill>
              <a:schemeClr val="tx1"/>
            </a:solidFill>
          </a:ln>
        </p:spPr>
      </p:pic>
    </p:spTree>
    <p:extLst>
      <p:ext uri="{BB962C8B-B14F-4D97-AF65-F5344CB8AC3E}">
        <p14:creationId xmlns:p14="http://schemas.microsoft.com/office/powerpoint/2010/main" val="563374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Operational Risk Factors on the OCS</a:t>
            </a:r>
          </a:p>
        </p:txBody>
      </p:sp>
      <p:sp>
        <p:nvSpPr>
          <p:cNvPr id="4" name="Slide Number Placeholder 3"/>
          <p:cNvSpPr>
            <a:spLocks noGrp="1"/>
          </p:cNvSpPr>
          <p:nvPr>
            <p:ph type="sldNum" sz="quarter" idx="12"/>
          </p:nvPr>
        </p:nvSpPr>
        <p:spPr/>
        <p:txBody>
          <a:bodyPr/>
          <a:lstStyle/>
          <a:p>
            <a:fld id="{7D0B8FF3-EF79-44F3-9499-3B46619CF25F}" type="slidenum">
              <a:rPr lang="en-US" smtClean="0"/>
              <a:pPr/>
              <a:t>11</a:t>
            </a:fld>
            <a:endParaRPr lang="en-US" dirty="0"/>
          </a:p>
        </p:txBody>
      </p:sp>
      <p:sp>
        <p:nvSpPr>
          <p:cNvPr id="6" name="Rectangle 5"/>
          <p:cNvSpPr/>
          <p:nvPr/>
        </p:nvSpPr>
        <p:spPr>
          <a:xfrm>
            <a:off x="315912" y="1265242"/>
            <a:ext cx="9144000" cy="5816483"/>
          </a:xfrm>
          <a:prstGeom prst="rect">
            <a:avLst/>
          </a:prstGeom>
        </p:spPr>
        <p:txBody>
          <a:bodyPr wrap="square" lIns="91268" tIns="45634" rIns="91268" bIns="45634">
            <a:spAutoFit/>
          </a:bodyPr>
          <a:lstStyle/>
          <a:p>
            <a:pPr marL="285218" indent="-285218">
              <a:buFont typeface="Arial" pitchFamily="34" charset="0"/>
              <a:buChar char="•"/>
            </a:pPr>
            <a:r>
              <a:rPr lang="en-US" sz="2400" dirty="0">
                <a:solidFill>
                  <a:schemeClr val="tx1"/>
                </a:solidFill>
              </a:rPr>
              <a:t>Large and increasing potential monetary liabilities</a:t>
            </a:r>
          </a:p>
          <a:p>
            <a:pPr marL="1026703" lvl="1" indent="-285218">
              <a:buFont typeface="Arial" pitchFamily="34" charset="0"/>
              <a:buChar char="•"/>
            </a:pPr>
            <a:r>
              <a:rPr lang="en-US" sz="2200" dirty="0">
                <a:solidFill>
                  <a:schemeClr val="tx1"/>
                </a:solidFill>
              </a:rPr>
              <a:t>“Routine” </a:t>
            </a:r>
            <a:r>
              <a:rPr lang="en-US" sz="2200" dirty="0" smtClean="0">
                <a:solidFill>
                  <a:schemeClr val="tx1"/>
                </a:solidFill>
              </a:rPr>
              <a:t>GOMR decommissioning </a:t>
            </a:r>
            <a:r>
              <a:rPr lang="en-US" sz="2200" dirty="0">
                <a:solidFill>
                  <a:schemeClr val="tx1"/>
                </a:solidFill>
              </a:rPr>
              <a:t>cost </a:t>
            </a:r>
            <a:r>
              <a:rPr lang="en-US" sz="2200" dirty="0" smtClean="0">
                <a:solidFill>
                  <a:schemeClr val="tx1"/>
                </a:solidFill>
              </a:rPr>
              <a:t>- </a:t>
            </a:r>
            <a:r>
              <a:rPr lang="en-US" sz="2200" dirty="0">
                <a:solidFill>
                  <a:schemeClr val="tx1"/>
                </a:solidFill>
              </a:rPr>
              <a:t>$40 to $50 billion</a:t>
            </a:r>
          </a:p>
          <a:p>
            <a:pPr marL="1026703" lvl="1" indent="-285218">
              <a:buFont typeface="Arial" pitchFamily="34" charset="0"/>
              <a:buChar char="•"/>
            </a:pPr>
            <a:r>
              <a:rPr lang="en-US" sz="2200" dirty="0">
                <a:solidFill>
                  <a:schemeClr val="tx1"/>
                </a:solidFill>
              </a:rPr>
              <a:t>Non-payment of rents and royalties managed by ONRR</a:t>
            </a:r>
          </a:p>
          <a:p>
            <a:pPr marL="285218" indent="-285218">
              <a:buFont typeface="Arial" pitchFamily="34" charset="0"/>
              <a:buChar char="•"/>
            </a:pPr>
            <a:endParaRPr lang="en-US" sz="1000" dirty="0">
              <a:solidFill>
                <a:schemeClr val="tx1"/>
              </a:solidFill>
            </a:endParaRPr>
          </a:p>
          <a:p>
            <a:pPr marL="285218" indent="-285218">
              <a:buFont typeface="Arial" pitchFamily="34" charset="0"/>
              <a:buChar char="•"/>
            </a:pPr>
            <a:r>
              <a:rPr lang="en-US" sz="2400" dirty="0">
                <a:solidFill>
                  <a:schemeClr val="tx1"/>
                </a:solidFill>
              </a:rPr>
              <a:t>Aging infrastructure</a:t>
            </a:r>
          </a:p>
          <a:p>
            <a:pPr marL="1026703" lvl="1" indent="-285218">
              <a:buFont typeface="Arial" pitchFamily="34" charset="0"/>
              <a:buChar char="•"/>
            </a:pPr>
            <a:r>
              <a:rPr lang="en-US" sz="2200" dirty="0">
                <a:solidFill>
                  <a:schemeClr val="tx1"/>
                </a:solidFill>
              </a:rPr>
              <a:t>Current records indicate 813 </a:t>
            </a:r>
            <a:r>
              <a:rPr lang="en-US" sz="2200" dirty="0" smtClean="0">
                <a:solidFill>
                  <a:schemeClr val="tx1"/>
                </a:solidFill>
              </a:rPr>
              <a:t>“</a:t>
            </a:r>
            <a:r>
              <a:rPr lang="en-US" sz="2200" dirty="0">
                <a:solidFill>
                  <a:schemeClr val="tx1"/>
                </a:solidFill>
              </a:rPr>
              <a:t>idle iron” </a:t>
            </a:r>
            <a:r>
              <a:rPr lang="en-US" sz="2200" dirty="0" smtClean="0">
                <a:solidFill>
                  <a:schemeClr val="tx1"/>
                </a:solidFill>
              </a:rPr>
              <a:t>platforms</a:t>
            </a:r>
          </a:p>
          <a:p>
            <a:pPr marL="1026703" lvl="1" indent="-285218">
              <a:buFont typeface="Arial" pitchFamily="34" charset="0"/>
              <a:buChar char="•"/>
            </a:pPr>
            <a:r>
              <a:rPr lang="en-US" sz="2200" dirty="0" smtClean="0">
                <a:solidFill>
                  <a:schemeClr val="tx1"/>
                </a:solidFill>
              </a:rPr>
              <a:t>Any </a:t>
            </a:r>
            <a:r>
              <a:rPr lang="en-US" sz="2200" dirty="0">
                <a:solidFill>
                  <a:schemeClr val="tx1"/>
                </a:solidFill>
              </a:rPr>
              <a:t>operation that is decommissioned and is no longer “economically viable,” infrastructure that is severely damaged or idle infrastructure on active </a:t>
            </a:r>
            <a:r>
              <a:rPr lang="en-US" sz="2200" dirty="0" smtClean="0">
                <a:solidFill>
                  <a:schemeClr val="tx1"/>
                </a:solidFill>
              </a:rPr>
              <a:t>leases</a:t>
            </a:r>
            <a:r>
              <a:rPr lang="en-US" sz="2200" dirty="0">
                <a:solidFill>
                  <a:schemeClr val="tx1"/>
                </a:solidFill>
              </a:rPr>
              <a:t> </a:t>
            </a:r>
            <a:r>
              <a:rPr lang="en-US" sz="2200" dirty="0" smtClean="0">
                <a:solidFill>
                  <a:schemeClr val="tx1"/>
                </a:solidFill>
              </a:rPr>
              <a:t>is </a:t>
            </a:r>
            <a:r>
              <a:rPr lang="en-US" sz="2200" dirty="0">
                <a:solidFill>
                  <a:schemeClr val="tx1"/>
                </a:solidFill>
              </a:rPr>
              <a:t>considered “idle iron”</a:t>
            </a:r>
          </a:p>
          <a:p>
            <a:pPr marL="1026703" lvl="1" indent="-285218">
              <a:buFont typeface="Arial" pitchFamily="34" charset="0"/>
              <a:buChar char="•"/>
            </a:pPr>
            <a:r>
              <a:rPr lang="en-US" sz="2200" dirty="0">
                <a:solidFill>
                  <a:schemeClr val="tx1"/>
                </a:solidFill>
              </a:rPr>
              <a:t>Increased demand for decommissioning as infrastructure ends its lifecycle</a:t>
            </a:r>
          </a:p>
          <a:p>
            <a:pPr marL="1026703" lvl="1" indent="-285218">
              <a:buFont typeface="Arial" pitchFamily="34" charset="0"/>
              <a:buChar char="•"/>
            </a:pPr>
            <a:r>
              <a:rPr lang="en-US" sz="2200" dirty="0">
                <a:solidFill>
                  <a:schemeClr val="tx1"/>
                </a:solidFill>
              </a:rPr>
              <a:t>Exponential increase in the cost of decommissioning because of increased water depth </a:t>
            </a:r>
            <a:endParaRPr lang="en-US" sz="2200" b="1" dirty="0">
              <a:solidFill>
                <a:srgbClr val="FF0000"/>
              </a:solidFill>
            </a:endParaRPr>
          </a:p>
          <a:p>
            <a:pPr marL="285218" indent="-285218">
              <a:buFont typeface="Arial" pitchFamily="34" charset="0"/>
              <a:buChar char="•"/>
            </a:pPr>
            <a:endParaRPr lang="en-US" sz="1000" dirty="0">
              <a:solidFill>
                <a:schemeClr val="tx1"/>
              </a:solidFill>
            </a:endParaRPr>
          </a:p>
          <a:p>
            <a:pPr marL="285218" indent="-285218">
              <a:buFont typeface="Arial" pitchFamily="34" charset="0"/>
              <a:buChar char="•"/>
            </a:pPr>
            <a:r>
              <a:rPr lang="en-US" sz="2400" dirty="0">
                <a:solidFill>
                  <a:schemeClr val="tx1"/>
                </a:solidFill>
              </a:rPr>
              <a:t>Company characteristics on OCS operations have changed</a:t>
            </a:r>
          </a:p>
          <a:p>
            <a:pPr marL="1026703" lvl="1" indent="-285218">
              <a:buFont typeface="Arial" pitchFamily="34" charset="0"/>
              <a:buChar char="•"/>
            </a:pPr>
            <a:r>
              <a:rPr lang="en-US" sz="2200" dirty="0">
                <a:solidFill>
                  <a:schemeClr val="tx1"/>
                </a:solidFill>
              </a:rPr>
              <a:t>Large companies transfer sunset properties to smaller, less experienced companies</a:t>
            </a:r>
          </a:p>
          <a:p>
            <a:pPr marL="1026703" lvl="1" indent="-285218">
              <a:buFont typeface="Arial" pitchFamily="34" charset="0"/>
              <a:buChar char="•"/>
            </a:pPr>
            <a:r>
              <a:rPr lang="en-US" sz="2200" dirty="0">
                <a:solidFill>
                  <a:schemeClr val="tx1"/>
                </a:solidFill>
              </a:rPr>
              <a:t>Less experienced organizations enter the decommissioning market</a:t>
            </a:r>
          </a:p>
        </p:txBody>
      </p:sp>
    </p:spTree>
    <p:extLst>
      <p:ext uri="{BB962C8B-B14F-4D97-AF65-F5344CB8AC3E}">
        <p14:creationId xmlns:p14="http://schemas.microsoft.com/office/powerpoint/2010/main" val="1617347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Operational Risk Factors on the OCS (continued)</a:t>
            </a:r>
          </a:p>
        </p:txBody>
      </p:sp>
      <p:sp>
        <p:nvSpPr>
          <p:cNvPr id="3" name="Slide Number Placeholder 2"/>
          <p:cNvSpPr>
            <a:spLocks noGrp="1"/>
          </p:cNvSpPr>
          <p:nvPr>
            <p:ph type="sldNum" sz="quarter" idx="12"/>
          </p:nvPr>
        </p:nvSpPr>
        <p:spPr/>
        <p:txBody>
          <a:bodyPr/>
          <a:lstStyle/>
          <a:p>
            <a:fld id="{9D5D19A6-41A7-40E1-B7B8-533036823F78}" type="slidenum">
              <a:rPr lang="en-US" smtClean="0"/>
              <a:pPr/>
              <a:t>12</a:t>
            </a:fld>
            <a:endParaRPr lang="en-US" dirty="0"/>
          </a:p>
        </p:txBody>
      </p:sp>
      <p:sp>
        <p:nvSpPr>
          <p:cNvPr id="4" name="Rectangle 3"/>
          <p:cNvSpPr/>
          <p:nvPr/>
        </p:nvSpPr>
        <p:spPr>
          <a:xfrm>
            <a:off x="466286" y="1722437"/>
            <a:ext cx="9144000" cy="2267498"/>
          </a:xfrm>
          <a:prstGeom prst="rect">
            <a:avLst/>
          </a:prstGeom>
        </p:spPr>
        <p:txBody>
          <a:bodyPr wrap="square" lIns="91268" tIns="45634" rIns="91268" bIns="45634">
            <a:spAutoFit/>
          </a:bodyPr>
          <a:lstStyle/>
          <a:p>
            <a:pPr marL="285218" indent="-285218">
              <a:buFont typeface="Arial" pitchFamily="34" charset="0"/>
              <a:buChar char="•"/>
            </a:pPr>
            <a:r>
              <a:rPr lang="en-US" sz="2400" dirty="0">
                <a:solidFill>
                  <a:schemeClr val="tx1"/>
                </a:solidFill>
              </a:rPr>
              <a:t>Technological advances have </a:t>
            </a:r>
            <a:r>
              <a:rPr lang="en-US" sz="2400" dirty="0" smtClean="0">
                <a:solidFill>
                  <a:schemeClr val="tx1"/>
                </a:solidFill>
              </a:rPr>
              <a:t>outpaced existing regulations and </a:t>
            </a:r>
            <a:r>
              <a:rPr lang="en-US" sz="2400" dirty="0">
                <a:solidFill>
                  <a:schemeClr val="tx1"/>
                </a:solidFill>
              </a:rPr>
              <a:t>policies 	</a:t>
            </a:r>
            <a:endParaRPr lang="en-US" sz="2400" dirty="0" smtClean="0">
              <a:solidFill>
                <a:schemeClr val="tx1"/>
              </a:solidFill>
            </a:endParaRPr>
          </a:p>
          <a:p>
            <a:pPr marL="285218" indent="-285218">
              <a:buFont typeface="Arial" pitchFamily="34" charset="0"/>
              <a:buChar char="•"/>
            </a:pPr>
            <a:endParaRPr lang="en-US" sz="1000" dirty="0">
              <a:solidFill>
                <a:schemeClr val="tx1"/>
              </a:solidFill>
            </a:endParaRPr>
          </a:p>
          <a:p>
            <a:pPr marL="1026703" lvl="1" indent="-285218">
              <a:buFont typeface="Arial" pitchFamily="34" charset="0"/>
              <a:buChar char="•"/>
            </a:pPr>
            <a:r>
              <a:rPr lang="en-US" sz="2200" dirty="0">
                <a:solidFill>
                  <a:schemeClr val="tx1"/>
                </a:solidFill>
              </a:rPr>
              <a:t>Necessity to update current bonding </a:t>
            </a:r>
            <a:r>
              <a:rPr lang="en-US" sz="2200" dirty="0" smtClean="0">
                <a:solidFill>
                  <a:schemeClr val="tx1"/>
                </a:solidFill>
              </a:rPr>
              <a:t>regulations</a:t>
            </a:r>
          </a:p>
          <a:p>
            <a:pPr marL="1026703" lvl="1" indent="-285218">
              <a:buFont typeface="Arial" pitchFamily="34" charset="0"/>
              <a:buChar char="•"/>
            </a:pPr>
            <a:endParaRPr lang="en-US" sz="1000" dirty="0">
              <a:solidFill>
                <a:schemeClr val="tx1"/>
              </a:solidFill>
            </a:endParaRPr>
          </a:p>
          <a:p>
            <a:pPr marL="1026703" lvl="1" indent="-285218">
              <a:buFont typeface="Arial" pitchFamily="34" charset="0"/>
              <a:buChar char="•"/>
            </a:pPr>
            <a:r>
              <a:rPr lang="en-US" sz="2200" dirty="0">
                <a:solidFill>
                  <a:schemeClr val="tx1"/>
                </a:solidFill>
              </a:rPr>
              <a:t>Lack of industry and governmental expertise in subsea decommissioning</a:t>
            </a:r>
          </a:p>
          <a:p>
            <a:pPr marL="1026703" lvl="1" indent="-285218">
              <a:buFont typeface="Arial" pitchFamily="34" charset="0"/>
              <a:buChar char="•"/>
            </a:pPr>
            <a:endParaRPr lang="en-US"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9886" y="4008437"/>
            <a:ext cx="4876800" cy="2740761"/>
          </a:xfrm>
          <a:prstGeom prst="rect">
            <a:avLst/>
          </a:prstGeom>
          <a:ln>
            <a:solidFill>
              <a:schemeClr val="tx1"/>
            </a:solidFill>
          </a:ln>
        </p:spPr>
      </p:pic>
    </p:spTree>
    <p:extLst>
      <p:ext uri="{BB962C8B-B14F-4D97-AF65-F5344CB8AC3E}">
        <p14:creationId xmlns:p14="http://schemas.microsoft.com/office/powerpoint/2010/main" val="550855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2713" y="1493836"/>
            <a:ext cx="7315200" cy="4792717"/>
          </a:xfrm>
          <a:prstGeom prst="rect">
            <a:avLst/>
          </a:prstGeom>
          <a:ln>
            <a:solidFill>
              <a:schemeClr val="tx1"/>
            </a:solidFill>
          </a:ln>
        </p:spPr>
      </p:pic>
      <p:sp>
        <p:nvSpPr>
          <p:cNvPr id="3" name="Text Placeholder 2"/>
          <p:cNvSpPr>
            <a:spLocks noGrp="1"/>
          </p:cNvSpPr>
          <p:nvPr>
            <p:ph type="body" sz="quarter" idx="13"/>
          </p:nvPr>
        </p:nvSpPr>
        <p:spPr/>
        <p:txBody>
          <a:bodyPr/>
          <a:lstStyle/>
          <a:p>
            <a:endParaRPr lang="en-US" dirty="0"/>
          </a:p>
        </p:txBody>
      </p:sp>
      <p:sp>
        <p:nvSpPr>
          <p:cNvPr id="4" name="Title 3"/>
          <p:cNvSpPr>
            <a:spLocks noGrp="1"/>
          </p:cNvSpPr>
          <p:nvPr>
            <p:ph type="ctrTitle"/>
          </p:nvPr>
        </p:nvSpPr>
        <p:spPr>
          <a:xfrm>
            <a:off x="756047" y="1036637"/>
            <a:ext cx="8568531" cy="1620430"/>
          </a:xfrm>
        </p:spPr>
        <p:txBody>
          <a:bodyPr/>
          <a:lstStyle/>
          <a:p>
            <a:r>
              <a:rPr lang="en-US"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Risk Management</a:t>
            </a:r>
            <a:endParaRPr lang="en-US"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5" name="Slide Number Placeholder 4"/>
          <p:cNvSpPr>
            <a:spLocks noGrp="1"/>
          </p:cNvSpPr>
          <p:nvPr>
            <p:ph type="sldNum" sz="quarter" idx="16"/>
          </p:nvPr>
        </p:nvSpPr>
        <p:spPr/>
        <p:txBody>
          <a:bodyPr/>
          <a:lstStyle/>
          <a:p>
            <a:fld id="{E9B3A30A-BDFA-4BE5-8489-B4645C9AD1B9}" type="slidenum">
              <a:rPr lang="en-US" smtClean="0"/>
              <a:pPr/>
              <a:t>13</a:t>
            </a:fld>
            <a:endParaRPr lang="en-US" dirty="0"/>
          </a:p>
        </p:txBody>
      </p:sp>
    </p:spTree>
    <p:extLst>
      <p:ext uri="{BB962C8B-B14F-4D97-AF65-F5344CB8AC3E}">
        <p14:creationId xmlns:p14="http://schemas.microsoft.com/office/powerpoint/2010/main" val="1488429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2435225" y="303213"/>
            <a:ext cx="7475538" cy="830262"/>
          </a:xfrm>
          <a:ln/>
        </p:spPr>
        <p:txBody>
          <a:bodyPr>
            <a:normAutofit fontScale="90000"/>
          </a:bodyPr>
          <a:lstStyle/>
          <a:p>
            <a:pPr>
              <a:tabLst>
                <a:tab pos="722476" algn="l"/>
                <a:tab pos="1444947" algn="l"/>
                <a:tab pos="2167425" algn="l"/>
                <a:tab pos="2889901" algn="l"/>
                <a:tab pos="3612375" algn="l"/>
                <a:tab pos="4334854" algn="l"/>
                <a:tab pos="5057329" algn="l"/>
                <a:tab pos="5779804" algn="l"/>
                <a:tab pos="6502278" algn="l"/>
                <a:tab pos="7224755" algn="l"/>
              </a:tabLst>
            </a:pPr>
            <a:r>
              <a:rPr lang="en-US" sz="3200" dirty="0">
                <a:solidFill>
                  <a:srgbClr val="FFFFFF"/>
                </a:solidFill>
              </a:rPr>
              <a:t>Risk Management Program Requirements</a:t>
            </a:r>
          </a:p>
        </p:txBody>
      </p:sp>
      <p:sp>
        <p:nvSpPr>
          <p:cNvPr id="5124" name="Rectangle 4"/>
          <p:cNvSpPr>
            <a:spLocks noChangeArrowheads="1"/>
          </p:cNvSpPr>
          <p:nvPr/>
        </p:nvSpPr>
        <p:spPr bwMode="auto">
          <a:xfrm>
            <a:off x="468313" y="1526736"/>
            <a:ext cx="9144000" cy="55331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9821" tIns="44910" rIns="89821" bIns="44910">
            <a:spAutoFit/>
          </a:bodyPr>
          <a:lstStyle/>
          <a:p>
            <a:pPr marL="342900" indent="-342900">
              <a:buFont typeface="Arial" panose="020B0604020202020204" pitchFamily="34" charset="0"/>
              <a:buChar char="•"/>
            </a:pPr>
            <a:r>
              <a:rPr lang="en-US" sz="2200" dirty="0">
                <a:solidFill>
                  <a:schemeClr val="tx1"/>
                </a:solidFill>
              </a:rPr>
              <a:t>Decrease cost risks to taxpayers from end-of-life/ownership issues, </a:t>
            </a:r>
            <a:r>
              <a:rPr lang="en-US" sz="2200" dirty="0" smtClean="0">
                <a:solidFill>
                  <a:schemeClr val="tx1"/>
                </a:solidFill>
              </a:rPr>
              <a:t>non-payment </a:t>
            </a:r>
            <a:r>
              <a:rPr lang="en-US" sz="2200" dirty="0">
                <a:solidFill>
                  <a:schemeClr val="tx1"/>
                </a:solidFill>
              </a:rPr>
              <a:t>of royalties and rents, risky business practices, bankruptcies, and catastrophic </a:t>
            </a:r>
            <a:r>
              <a:rPr lang="en-US" sz="2200" dirty="0" smtClean="0">
                <a:solidFill>
                  <a:schemeClr val="tx1"/>
                </a:solidFill>
              </a:rPr>
              <a:t>risks</a:t>
            </a:r>
            <a:r>
              <a:rPr lang="en-US" sz="2200" dirty="0">
                <a:solidFill>
                  <a:schemeClr val="tx1"/>
                </a:solidFill>
              </a:rPr>
              <a:t/>
            </a:r>
            <a:br>
              <a:rPr lang="en-US" sz="2200" dirty="0">
                <a:solidFill>
                  <a:schemeClr val="tx1"/>
                </a:solidFill>
              </a:rPr>
            </a:br>
            <a:endParaRPr lang="en-US" sz="2200" dirty="0">
              <a:solidFill>
                <a:schemeClr val="tx1"/>
              </a:solidFill>
            </a:endParaRPr>
          </a:p>
          <a:p>
            <a:pPr marL="342900" indent="-342900">
              <a:buFont typeface="Arial" panose="020B0604020202020204" pitchFamily="34" charset="0"/>
              <a:buChar char="•"/>
            </a:pPr>
            <a:r>
              <a:rPr lang="en-US" sz="2200" dirty="0">
                <a:solidFill>
                  <a:schemeClr val="tx1"/>
                </a:solidFill>
              </a:rPr>
              <a:t>Encourage utilization of a variety of risk management strategies and </a:t>
            </a:r>
            <a:r>
              <a:rPr lang="en-US" sz="2200" dirty="0" smtClean="0">
                <a:solidFill>
                  <a:schemeClr val="tx1"/>
                </a:solidFill>
              </a:rPr>
              <a:t>instruments</a:t>
            </a:r>
            <a:r>
              <a:rPr lang="en-US" sz="2200" dirty="0">
                <a:solidFill>
                  <a:schemeClr val="tx1"/>
                </a:solidFill>
              </a:rPr>
              <a:t/>
            </a:r>
            <a:br>
              <a:rPr lang="en-US" sz="2200" dirty="0">
                <a:solidFill>
                  <a:schemeClr val="tx1"/>
                </a:solidFill>
              </a:rPr>
            </a:br>
            <a:endParaRPr lang="en-US" sz="2200" dirty="0">
              <a:solidFill>
                <a:schemeClr val="tx1"/>
              </a:solidFill>
            </a:endParaRPr>
          </a:p>
          <a:p>
            <a:pPr marL="342900" indent="-342900">
              <a:buFont typeface="Arial" panose="020B0604020202020204" pitchFamily="34" charset="0"/>
              <a:buChar char="•"/>
            </a:pPr>
            <a:r>
              <a:rPr lang="en-US" sz="2200" dirty="0">
                <a:solidFill>
                  <a:schemeClr val="tx1"/>
                </a:solidFill>
              </a:rPr>
              <a:t>Contain clear communication channels to identify, manage, and reduce the impact of </a:t>
            </a:r>
            <a:r>
              <a:rPr lang="en-US" sz="2200" dirty="0" smtClean="0">
                <a:solidFill>
                  <a:schemeClr val="tx1"/>
                </a:solidFill>
              </a:rPr>
              <a:t>risks</a:t>
            </a:r>
            <a:r>
              <a:rPr lang="en-US" sz="2200" dirty="0">
                <a:solidFill>
                  <a:schemeClr val="tx1"/>
                </a:solidFill>
              </a:rPr>
              <a:t/>
            </a:r>
            <a:br>
              <a:rPr lang="en-US" sz="2200" dirty="0">
                <a:solidFill>
                  <a:schemeClr val="tx1"/>
                </a:solidFill>
              </a:rPr>
            </a:br>
            <a:endParaRPr lang="en-US" sz="2200" dirty="0">
              <a:solidFill>
                <a:schemeClr val="tx1"/>
              </a:solidFill>
            </a:endParaRPr>
          </a:p>
          <a:p>
            <a:pPr marL="342900" indent="-342900">
              <a:buFont typeface="Arial" panose="020B0604020202020204" pitchFamily="34" charset="0"/>
              <a:buChar char="•"/>
            </a:pPr>
            <a:r>
              <a:rPr lang="en-US" sz="2200" dirty="0">
                <a:solidFill>
                  <a:schemeClr val="tx1"/>
                </a:solidFill>
              </a:rPr>
              <a:t>Provide access to comprehensive and updated information/data regarding health of offshore oil and gas companies (legal, technical, safety, and </a:t>
            </a:r>
            <a:r>
              <a:rPr lang="en-US" sz="2200" dirty="0" smtClean="0">
                <a:solidFill>
                  <a:schemeClr val="tx1"/>
                </a:solidFill>
              </a:rPr>
              <a:t>financial</a:t>
            </a:r>
            <a:r>
              <a:rPr lang="en-US" sz="2200" dirty="0">
                <a:solidFill>
                  <a:schemeClr val="tx1"/>
                </a:solidFill>
              </a:rPr>
              <a:t>)</a:t>
            </a:r>
            <a:br>
              <a:rPr lang="en-US" sz="2200" dirty="0">
                <a:solidFill>
                  <a:schemeClr val="tx1"/>
                </a:solidFill>
              </a:rPr>
            </a:br>
            <a:endParaRPr lang="en-US" sz="2200" dirty="0">
              <a:solidFill>
                <a:schemeClr val="tx1"/>
              </a:solidFill>
            </a:endParaRPr>
          </a:p>
          <a:p>
            <a:pPr marL="342900" indent="-342900">
              <a:buFont typeface="Arial" panose="020B0604020202020204" pitchFamily="34" charset="0"/>
              <a:buChar char="•"/>
            </a:pPr>
            <a:r>
              <a:rPr lang="en-US" sz="2200" dirty="0">
                <a:solidFill>
                  <a:schemeClr val="tx1"/>
                </a:solidFill>
              </a:rPr>
              <a:t>Safeguard stakeholders’ interests by implementing loss mitigation practices as well as identifying and managing </a:t>
            </a:r>
            <a:r>
              <a:rPr lang="en-US" sz="2200" dirty="0" smtClean="0">
                <a:solidFill>
                  <a:schemeClr val="tx1"/>
                </a:solidFill>
              </a:rPr>
              <a:t>risks</a:t>
            </a:r>
            <a:endParaRPr lang="en-US" sz="2200" dirty="0">
              <a:solidFill>
                <a:schemeClr val="tx1"/>
              </a:solidFill>
            </a:endParaRPr>
          </a:p>
          <a:p>
            <a:pPr hangingPunct="1">
              <a:tabLst>
                <a:tab pos="0" algn="l"/>
                <a:tab pos="446795" algn="l"/>
                <a:tab pos="895173" algn="l"/>
                <a:tab pos="1343547" algn="l"/>
                <a:tab pos="1791929" algn="l"/>
                <a:tab pos="2240308" algn="l"/>
                <a:tab pos="2688679" algn="l"/>
                <a:tab pos="3137066" algn="l"/>
                <a:tab pos="3585446" algn="l"/>
                <a:tab pos="4033819" algn="l"/>
                <a:tab pos="4482200" algn="l"/>
                <a:tab pos="4930580" algn="l"/>
                <a:tab pos="5378955" algn="l"/>
                <a:tab pos="5827334" algn="l"/>
                <a:tab pos="6275714" algn="l"/>
                <a:tab pos="6724090" algn="l"/>
                <a:tab pos="7172470" algn="l"/>
                <a:tab pos="7620847" algn="l"/>
                <a:tab pos="8069228" algn="l"/>
                <a:tab pos="8517612" algn="l"/>
                <a:tab pos="8965986" algn="l"/>
              </a:tabLst>
            </a:pPr>
            <a:r>
              <a:rPr lang="en-US" dirty="0" smtClean="0">
                <a:solidFill>
                  <a:schemeClr val="tx1"/>
                </a:solidFill>
              </a:rPr>
              <a:t/>
            </a:r>
            <a:br>
              <a:rPr lang="en-US" dirty="0" smtClean="0">
                <a:solidFill>
                  <a:schemeClr val="tx1"/>
                </a:solidFill>
              </a:rPr>
            </a:br>
            <a:endParaRPr lang="en-US" sz="1400" dirty="0">
              <a:solidFill>
                <a:schemeClr val="tx1"/>
              </a:solidFill>
            </a:endParaRPr>
          </a:p>
        </p:txBody>
      </p:sp>
      <p:sp>
        <p:nvSpPr>
          <p:cNvPr id="4" name="Slide Number Placeholder 3"/>
          <p:cNvSpPr>
            <a:spLocks noGrp="1"/>
          </p:cNvSpPr>
          <p:nvPr>
            <p:ph type="sldNum" sz="quarter" idx="12"/>
          </p:nvPr>
        </p:nvSpPr>
        <p:spPr/>
        <p:txBody>
          <a:bodyPr/>
          <a:lstStyle/>
          <a:p>
            <a:fld id="{7D0B8FF3-EF79-44F3-9499-3B46619CF25F}" type="slidenum">
              <a:rPr lang="en-US" smtClean="0"/>
              <a:pPr/>
              <a:t>14</a:t>
            </a:fld>
            <a:endParaRPr lang="en-US" dirty="0"/>
          </a:p>
        </p:txBody>
      </p:sp>
    </p:spTree>
    <p:extLst>
      <p:ext uri="{BB962C8B-B14F-4D97-AF65-F5344CB8AC3E}">
        <p14:creationId xmlns:p14="http://schemas.microsoft.com/office/powerpoint/2010/main" val="3819319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2435225" y="303213"/>
            <a:ext cx="7475538" cy="830262"/>
          </a:xfrm>
          <a:ln/>
        </p:spPr>
        <p:txBody>
          <a:bodyPr>
            <a:normAutofit/>
          </a:bodyPr>
          <a:lstStyle/>
          <a:p>
            <a:pPr>
              <a:tabLst>
                <a:tab pos="722476" algn="l"/>
                <a:tab pos="1444947" algn="l"/>
                <a:tab pos="2167425" algn="l"/>
                <a:tab pos="2889901" algn="l"/>
                <a:tab pos="3612375" algn="l"/>
                <a:tab pos="4334854" algn="l"/>
                <a:tab pos="5057329" algn="l"/>
                <a:tab pos="5779804" algn="l"/>
                <a:tab pos="6502278" algn="l"/>
                <a:tab pos="7224755" algn="l"/>
              </a:tabLst>
            </a:pPr>
            <a:r>
              <a:rPr lang="en-US" sz="2300" dirty="0">
                <a:solidFill>
                  <a:srgbClr val="FFFFFF"/>
                </a:solidFill>
              </a:rPr>
              <a:t>Examples of Factors/Events that Increase Risk Exposure </a:t>
            </a:r>
          </a:p>
        </p:txBody>
      </p:sp>
      <p:sp>
        <p:nvSpPr>
          <p:cNvPr id="7170" name="Text Box 2"/>
          <p:cNvSpPr txBox="1">
            <a:spLocks noChangeArrowheads="1"/>
          </p:cNvSpPr>
          <p:nvPr/>
        </p:nvSpPr>
        <p:spPr bwMode="auto">
          <a:xfrm>
            <a:off x="546099" y="1877218"/>
            <a:ext cx="6704013" cy="45696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21" tIns="44910" rIns="89821" bIns="44910" anchor="ctr"/>
          <a:lstStyle>
            <a:lvl1pPr marL="342900" indent="-341313">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cs typeface="Arial Unicode MS" charset="0"/>
              </a:defRPr>
            </a:lvl9pPr>
          </a:lstStyle>
          <a:p>
            <a:pPr marL="286801" indent="-285218" hangingPunct="1">
              <a:lnSpc>
                <a:spcPct val="100000"/>
              </a:lnSpc>
              <a:spcBef>
                <a:spcPts val="638"/>
              </a:spcBef>
              <a:buSzPct val="90000"/>
              <a:buFont typeface="Arial" pitchFamily="34" charset="0"/>
              <a:buChar char="•"/>
            </a:pPr>
            <a:r>
              <a:rPr lang="en-US" sz="2200" dirty="0">
                <a:ea typeface="Microsoft YaHei" charset="-122"/>
              </a:rPr>
              <a:t>Complex financial </a:t>
            </a:r>
            <a:r>
              <a:rPr lang="en-US" sz="2200" dirty="0" smtClean="0">
                <a:ea typeface="Microsoft YaHei" charset="-122"/>
              </a:rPr>
              <a:t>arrangements</a:t>
            </a:r>
            <a:br>
              <a:rPr lang="en-US" sz="2200" dirty="0" smtClean="0">
                <a:ea typeface="Microsoft YaHei" charset="-122"/>
              </a:rPr>
            </a:br>
            <a:endParaRPr lang="en-US" sz="800" dirty="0">
              <a:ea typeface="Microsoft YaHei" charset="-122"/>
            </a:endParaRPr>
          </a:p>
          <a:p>
            <a:pPr marL="286801" indent="-285218" hangingPunct="1">
              <a:lnSpc>
                <a:spcPct val="100000"/>
              </a:lnSpc>
              <a:spcBef>
                <a:spcPts val="638"/>
              </a:spcBef>
              <a:buSzPct val="90000"/>
              <a:buFont typeface="Arial" pitchFamily="34" charset="0"/>
              <a:buChar char="•"/>
            </a:pPr>
            <a:r>
              <a:rPr lang="en-US" sz="2200" dirty="0">
                <a:ea typeface="Microsoft YaHei" charset="-122"/>
              </a:rPr>
              <a:t>Weather </a:t>
            </a:r>
            <a:r>
              <a:rPr lang="en-US" sz="2200" dirty="0" smtClean="0">
                <a:ea typeface="Microsoft YaHei" charset="-122"/>
              </a:rPr>
              <a:t>events</a:t>
            </a:r>
            <a:br>
              <a:rPr lang="en-US" sz="2200" dirty="0" smtClean="0">
                <a:ea typeface="Microsoft YaHei" charset="-122"/>
              </a:rPr>
            </a:br>
            <a:endParaRPr lang="en-US" sz="800" dirty="0">
              <a:ea typeface="Microsoft YaHei" charset="-122"/>
            </a:endParaRPr>
          </a:p>
          <a:p>
            <a:pPr marL="286801" indent="-285218" hangingPunct="1">
              <a:lnSpc>
                <a:spcPct val="100000"/>
              </a:lnSpc>
              <a:spcBef>
                <a:spcPts val="638"/>
              </a:spcBef>
              <a:buSzPct val="90000"/>
              <a:buFont typeface="Arial" pitchFamily="34" charset="0"/>
              <a:buChar char="•"/>
            </a:pPr>
            <a:r>
              <a:rPr lang="en-US" sz="2200" dirty="0">
                <a:ea typeface="Microsoft YaHei" charset="-122"/>
              </a:rPr>
              <a:t>Impending or actual bankruptcy </a:t>
            </a:r>
            <a:r>
              <a:rPr lang="en-US" sz="2200" dirty="0" smtClean="0">
                <a:ea typeface="Microsoft YaHei" charset="-122"/>
              </a:rPr>
              <a:t>action</a:t>
            </a:r>
            <a:br>
              <a:rPr lang="en-US" sz="2200" dirty="0" smtClean="0">
                <a:ea typeface="Microsoft YaHei" charset="-122"/>
              </a:rPr>
            </a:br>
            <a:endParaRPr lang="en-US" sz="800" dirty="0">
              <a:ea typeface="Microsoft YaHei" charset="-122"/>
            </a:endParaRPr>
          </a:p>
          <a:p>
            <a:pPr marL="286801" indent="-285218" hangingPunct="1">
              <a:lnSpc>
                <a:spcPct val="100000"/>
              </a:lnSpc>
              <a:spcBef>
                <a:spcPts val="638"/>
              </a:spcBef>
              <a:buSzPct val="90000"/>
              <a:buFont typeface="Arial" pitchFamily="34" charset="0"/>
              <a:buChar char="•"/>
            </a:pPr>
            <a:r>
              <a:rPr lang="en-US" sz="2200" dirty="0">
                <a:ea typeface="Microsoft YaHei" charset="-122"/>
              </a:rPr>
              <a:t>Technological advances (e.g., deepwater operations</a:t>
            </a:r>
            <a:r>
              <a:rPr lang="en-US" sz="2200" dirty="0" smtClean="0">
                <a:ea typeface="Microsoft YaHei" charset="-122"/>
              </a:rPr>
              <a:t>)</a:t>
            </a:r>
            <a:br>
              <a:rPr lang="en-US" sz="2200" dirty="0" smtClean="0">
                <a:ea typeface="Microsoft YaHei" charset="-122"/>
              </a:rPr>
            </a:br>
            <a:endParaRPr lang="en-US" sz="800" dirty="0">
              <a:ea typeface="Microsoft YaHei" charset="-122"/>
            </a:endParaRPr>
          </a:p>
          <a:p>
            <a:pPr marL="286801" indent="-285218" hangingPunct="1">
              <a:lnSpc>
                <a:spcPct val="100000"/>
              </a:lnSpc>
              <a:spcBef>
                <a:spcPts val="638"/>
              </a:spcBef>
              <a:buSzPct val="90000"/>
              <a:buFont typeface="Arial" pitchFamily="34" charset="0"/>
              <a:buChar char="•"/>
            </a:pPr>
            <a:r>
              <a:rPr lang="en-US" sz="2200" dirty="0">
                <a:ea typeface="Microsoft YaHei" charset="-122"/>
              </a:rPr>
              <a:t>Major engineering/technological </a:t>
            </a:r>
            <a:r>
              <a:rPr lang="en-US" sz="2200" dirty="0" smtClean="0">
                <a:ea typeface="Microsoft YaHei" charset="-122"/>
              </a:rPr>
              <a:t>failures</a:t>
            </a:r>
            <a:br>
              <a:rPr lang="en-US" sz="2200" dirty="0" smtClean="0">
                <a:ea typeface="Microsoft YaHei" charset="-122"/>
              </a:rPr>
            </a:br>
            <a:endParaRPr lang="en-US" sz="800" dirty="0">
              <a:ea typeface="Microsoft YaHei" charset="-122"/>
            </a:endParaRPr>
          </a:p>
          <a:p>
            <a:pPr marL="286801" indent="-285218" hangingPunct="1">
              <a:lnSpc>
                <a:spcPct val="100000"/>
              </a:lnSpc>
              <a:spcBef>
                <a:spcPts val="638"/>
              </a:spcBef>
              <a:buSzPct val="90000"/>
              <a:buFont typeface="Arial" pitchFamily="34" charset="0"/>
              <a:buChar char="•"/>
            </a:pPr>
            <a:r>
              <a:rPr lang="en-US" sz="2200" dirty="0">
                <a:ea typeface="Microsoft YaHei" charset="-122"/>
              </a:rPr>
              <a:t>Equipment constraints and </a:t>
            </a:r>
            <a:r>
              <a:rPr lang="en-US" sz="2200" dirty="0" smtClean="0">
                <a:ea typeface="Microsoft YaHei" charset="-122"/>
              </a:rPr>
              <a:t>timing</a:t>
            </a:r>
            <a:br>
              <a:rPr lang="en-US" sz="2200" dirty="0" smtClean="0">
                <a:ea typeface="Microsoft YaHei" charset="-122"/>
              </a:rPr>
            </a:br>
            <a:endParaRPr lang="en-US" sz="800" dirty="0">
              <a:ea typeface="Microsoft YaHei" charset="-122"/>
            </a:endParaRPr>
          </a:p>
          <a:p>
            <a:pPr marL="286801" indent="-285218" hangingPunct="1">
              <a:lnSpc>
                <a:spcPct val="100000"/>
              </a:lnSpc>
              <a:spcBef>
                <a:spcPts val="638"/>
              </a:spcBef>
              <a:buSzPct val="90000"/>
              <a:buFont typeface="Arial" pitchFamily="34" charset="0"/>
              <a:buChar char="•"/>
            </a:pPr>
            <a:r>
              <a:rPr lang="en-US" sz="2200" dirty="0">
                <a:ea typeface="Microsoft YaHei" charset="-122"/>
              </a:rPr>
              <a:t>Operator </a:t>
            </a:r>
            <a:r>
              <a:rPr lang="en-US" sz="2200" dirty="0" smtClean="0">
                <a:ea typeface="Microsoft YaHei" charset="-122"/>
              </a:rPr>
              <a:t>inexperience</a:t>
            </a:r>
            <a:br>
              <a:rPr lang="en-US" sz="2200" dirty="0" smtClean="0">
                <a:ea typeface="Microsoft YaHei" charset="-122"/>
              </a:rPr>
            </a:br>
            <a:endParaRPr lang="en-US" sz="800" dirty="0">
              <a:ea typeface="Microsoft YaHei" charset="-122"/>
            </a:endParaRPr>
          </a:p>
          <a:p>
            <a:pPr marL="286801" indent="-285218" hangingPunct="1">
              <a:lnSpc>
                <a:spcPct val="100000"/>
              </a:lnSpc>
              <a:spcBef>
                <a:spcPts val="638"/>
              </a:spcBef>
              <a:buSzPct val="90000"/>
              <a:buFont typeface="Arial" pitchFamily="34" charset="0"/>
              <a:buChar char="•"/>
            </a:pPr>
            <a:r>
              <a:rPr lang="en-US" sz="2200" dirty="0">
                <a:ea typeface="Microsoft YaHei" charset="-122"/>
              </a:rPr>
              <a:t>Location (e.g., remoteness, proximity to environmentally sensitive locations)</a:t>
            </a:r>
          </a:p>
          <a:p>
            <a:pPr hangingPunct="1">
              <a:lnSpc>
                <a:spcPct val="100000"/>
              </a:lnSpc>
              <a:spcBef>
                <a:spcPts val="638"/>
              </a:spcBef>
              <a:buClrTx/>
              <a:buSzTx/>
            </a:pPr>
            <a:endParaRPr lang="en-US" dirty="0">
              <a:ea typeface="Microsoft YaHei" charset="-122"/>
            </a:endParaRPr>
          </a:p>
        </p:txBody>
      </p:sp>
      <p:pic>
        <p:nvPicPr>
          <p:cNvPr id="7173"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177087" y="3276620"/>
            <a:ext cx="2151063" cy="1120775"/>
          </a:xfrm>
          <a:prstGeom prst="rect">
            <a:avLst/>
          </a:prstGeom>
          <a:noFill/>
          <a:ln w="9525" cap="flat">
            <a:solidFill>
              <a:schemeClr val="tx1"/>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4"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177087" y="1617663"/>
            <a:ext cx="2151063" cy="1433512"/>
          </a:xfrm>
          <a:prstGeom prst="rect">
            <a:avLst/>
          </a:prstGeom>
          <a:noFill/>
          <a:ln w="9525" cap="flat">
            <a:solidFill>
              <a:schemeClr val="tx1"/>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5" name="Picture 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177086" y="4618037"/>
            <a:ext cx="2151063" cy="1439863"/>
          </a:xfrm>
          <a:prstGeom prst="rect">
            <a:avLst/>
          </a:prstGeom>
          <a:noFill/>
          <a:ln w="9525" cap="flat">
            <a:solidFill>
              <a:schemeClr val="tx1"/>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p:cNvSpPr>
            <a:spLocks noGrp="1"/>
          </p:cNvSpPr>
          <p:nvPr>
            <p:ph type="sldNum" sz="quarter" idx="12"/>
          </p:nvPr>
        </p:nvSpPr>
        <p:spPr/>
        <p:txBody>
          <a:bodyPr/>
          <a:lstStyle/>
          <a:p>
            <a:fld id="{7D0B8FF3-EF79-44F3-9499-3B46619CF25F}" type="slidenum">
              <a:rPr lang="en-US" smtClean="0"/>
              <a:pPr/>
              <a:t>15</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Upstream Production and Exploration</a:t>
            </a:r>
            <a:endParaRPr lang="en-US" dirty="0"/>
          </a:p>
        </p:txBody>
      </p:sp>
      <p:sp>
        <p:nvSpPr>
          <p:cNvPr id="4" name="Slide Number Placeholder 3"/>
          <p:cNvSpPr>
            <a:spLocks noGrp="1"/>
          </p:cNvSpPr>
          <p:nvPr>
            <p:ph type="sldNum" sz="quarter" idx="12"/>
          </p:nvPr>
        </p:nvSpPr>
        <p:spPr/>
        <p:txBody>
          <a:bodyPr/>
          <a:lstStyle/>
          <a:p>
            <a:fld id="{7D0B8FF3-EF79-44F3-9499-3B46619CF25F}" type="slidenum">
              <a:rPr lang="en-US" smtClean="0"/>
              <a:pPr/>
              <a:t>16</a:t>
            </a:fld>
            <a:endParaRPr lang="en-US" dirty="0"/>
          </a:p>
        </p:txBody>
      </p:sp>
      <p:sp>
        <p:nvSpPr>
          <p:cNvPr id="7" name="Rectangle 6"/>
          <p:cNvSpPr/>
          <p:nvPr/>
        </p:nvSpPr>
        <p:spPr>
          <a:xfrm>
            <a:off x="424800" y="1417637"/>
            <a:ext cx="9187512" cy="5100358"/>
          </a:xfrm>
          <a:prstGeom prst="rect">
            <a:avLst/>
          </a:prstGeom>
        </p:spPr>
        <p:txBody>
          <a:bodyPr wrap="square" lIns="82788" tIns="41396" rIns="82788" bIns="41396">
            <a:spAutoFit/>
          </a:bodyPr>
          <a:lstStyle/>
          <a:p>
            <a:pPr marL="258719" indent="-258719" defTabSz="912694" fontAlgn="auto" hangingPunct="1">
              <a:lnSpc>
                <a:spcPct val="100000"/>
              </a:lnSpc>
              <a:spcBef>
                <a:spcPts val="0"/>
              </a:spcBef>
              <a:spcAft>
                <a:spcPts val="0"/>
              </a:spcAft>
              <a:buClrTx/>
              <a:buSzTx/>
              <a:buFont typeface="Arial" pitchFamily="34" charset="0"/>
              <a:buChar char="•"/>
              <a:defRPr/>
            </a:pPr>
            <a:r>
              <a:rPr lang="en-US" sz="2200" kern="0" dirty="0">
                <a:solidFill>
                  <a:schemeClr val="tx1"/>
                </a:solidFill>
              </a:rPr>
              <a:t>Upstream production and exploration companies have risk ratings with very different factors than downstream refiners and integrated organizations that are involved in all phases of the industry (transportation, petrochemical</a:t>
            </a:r>
            <a:r>
              <a:rPr lang="en-US" sz="2200" kern="0" dirty="0" smtClean="0">
                <a:solidFill>
                  <a:schemeClr val="tx1"/>
                </a:solidFill>
              </a:rPr>
              <a:t>)</a:t>
            </a:r>
            <a:r>
              <a:rPr lang="en-US" sz="2200" kern="0" dirty="0">
                <a:solidFill>
                  <a:schemeClr val="tx1"/>
                </a:solidFill>
              </a:rPr>
              <a:t/>
            </a:r>
            <a:br>
              <a:rPr lang="en-US" sz="2200" kern="0" dirty="0">
                <a:solidFill>
                  <a:schemeClr val="tx1"/>
                </a:solidFill>
              </a:rPr>
            </a:br>
            <a:endParaRPr lang="en-US" sz="2200" kern="0" dirty="0">
              <a:solidFill>
                <a:schemeClr val="tx1"/>
              </a:solidFill>
            </a:endParaRPr>
          </a:p>
          <a:p>
            <a:pPr marL="258719" indent="-258719" defTabSz="912694" fontAlgn="auto" hangingPunct="1">
              <a:lnSpc>
                <a:spcPct val="100000"/>
              </a:lnSpc>
              <a:spcBef>
                <a:spcPts val="0"/>
              </a:spcBef>
              <a:spcAft>
                <a:spcPts val="0"/>
              </a:spcAft>
              <a:buClrTx/>
              <a:buSzTx/>
              <a:buFont typeface="Arial" pitchFamily="34" charset="0"/>
              <a:buChar char="•"/>
              <a:defRPr/>
            </a:pPr>
            <a:r>
              <a:rPr lang="en-US" sz="2200" kern="0" dirty="0">
                <a:solidFill>
                  <a:schemeClr val="tx1"/>
                </a:solidFill>
              </a:rPr>
              <a:t>Typically offshore upstream organizations have the greatest exploration risk and a much higher capital cost for each individual well (contrast to oil sands</a:t>
            </a:r>
            <a:r>
              <a:rPr lang="en-US" sz="2200" kern="0" dirty="0" smtClean="0">
                <a:solidFill>
                  <a:schemeClr val="tx1"/>
                </a:solidFill>
              </a:rPr>
              <a:t>)</a:t>
            </a:r>
            <a:r>
              <a:rPr lang="en-US" sz="2200" kern="0" dirty="0">
                <a:solidFill>
                  <a:schemeClr val="tx1"/>
                </a:solidFill>
              </a:rPr>
              <a:t/>
            </a:r>
            <a:br>
              <a:rPr lang="en-US" sz="2200" kern="0" dirty="0">
                <a:solidFill>
                  <a:schemeClr val="tx1"/>
                </a:solidFill>
              </a:rPr>
            </a:br>
            <a:endParaRPr lang="en-US" sz="2200" kern="0" dirty="0">
              <a:solidFill>
                <a:schemeClr val="tx1"/>
              </a:solidFill>
            </a:endParaRPr>
          </a:p>
          <a:p>
            <a:pPr marL="258719" indent="-258719" defTabSz="912694" fontAlgn="auto" hangingPunct="1">
              <a:lnSpc>
                <a:spcPct val="100000"/>
              </a:lnSpc>
              <a:spcBef>
                <a:spcPts val="0"/>
              </a:spcBef>
              <a:spcAft>
                <a:spcPts val="0"/>
              </a:spcAft>
              <a:buClrTx/>
              <a:buSzTx/>
              <a:buFont typeface="Arial" pitchFamily="34" charset="0"/>
              <a:buChar char="•"/>
              <a:defRPr/>
            </a:pPr>
            <a:r>
              <a:rPr lang="en-US" sz="2200" kern="0" dirty="0">
                <a:solidFill>
                  <a:schemeClr val="tx1"/>
                </a:solidFill>
              </a:rPr>
              <a:t>Conventional reserves have become more </a:t>
            </a:r>
            <a:r>
              <a:rPr lang="en-US" sz="2200" kern="0" dirty="0" smtClean="0">
                <a:solidFill>
                  <a:schemeClr val="tx1"/>
                </a:solidFill>
              </a:rPr>
              <a:t>scarce</a:t>
            </a:r>
            <a:endParaRPr lang="en-US" sz="2200" kern="0" dirty="0">
              <a:solidFill>
                <a:schemeClr val="tx1"/>
              </a:solidFill>
            </a:endParaRPr>
          </a:p>
          <a:p>
            <a:pPr marL="258719" indent="-258719" defTabSz="912694" fontAlgn="auto" hangingPunct="1">
              <a:lnSpc>
                <a:spcPct val="100000"/>
              </a:lnSpc>
              <a:spcBef>
                <a:spcPts val="0"/>
              </a:spcBef>
              <a:spcAft>
                <a:spcPts val="0"/>
              </a:spcAft>
              <a:buClrTx/>
              <a:buSzTx/>
              <a:buFont typeface="Arial" pitchFamily="34" charset="0"/>
              <a:buChar char="•"/>
              <a:defRPr/>
            </a:pPr>
            <a:endParaRPr lang="en-US" sz="2200" kern="0" dirty="0">
              <a:solidFill>
                <a:schemeClr val="tx1"/>
              </a:solidFill>
            </a:endParaRPr>
          </a:p>
          <a:p>
            <a:pPr marL="258719" indent="-258719" defTabSz="912694" fontAlgn="auto" hangingPunct="1">
              <a:lnSpc>
                <a:spcPct val="100000"/>
              </a:lnSpc>
              <a:spcBef>
                <a:spcPts val="0"/>
              </a:spcBef>
              <a:spcAft>
                <a:spcPts val="0"/>
              </a:spcAft>
              <a:buClrTx/>
              <a:buSzTx/>
              <a:buFont typeface="Arial" pitchFamily="34" charset="0"/>
              <a:buChar char="•"/>
              <a:defRPr/>
            </a:pPr>
            <a:r>
              <a:rPr lang="en-US" sz="2200" kern="0" dirty="0">
                <a:solidFill>
                  <a:schemeClr val="tx1"/>
                </a:solidFill>
              </a:rPr>
              <a:t>The overall resources base is depleting and there is a continued need for reinvestment in locating new reserves to replace and grow production in order to remain a viable </a:t>
            </a:r>
            <a:r>
              <a:rPr lang="en-US" sz="2200" kern="0" dirty="0" smtClean="0">
                <a:solidFill>
                  <a:schemeClr val="tx1"/>
                </a:solidFill>
              </a:rPr>
              <a:t>company</a:t>
            </a:r>
            <a:endParaRPr lang="en-US" sz="2200" kern="0" dirty="0">
              <a:solidFill>
                <a:schemeClr val="tx1"/>
              </a:solidFill>
            </a:endParaRPr>
          </a:p>
          <a:p>
            <a:pPr defTabSz="912694" fontAlgn="auto" hangingPunct="1">
              <a:lnSpc>
                <a:spcPct val="100000"/>
              </a:lnSpc>
              <a:spcBef>
                <a:spcPts val="0"/>
              </a:spcBef>
              <a:spcAft>
                <a:spcPts val="0"/>
              </a:spcAft>
              <a:buClrTx/>
              <a:buSzTx/>
              <a:defRPr/>
            </a:pPr>
            <a:endParaRPr lang="en-US" kern="0" dirty="0">
              <a:solidFill>
                <a:sysClr val="windowText" lastClr="000000"/>
              </a:solidFill>
            </a:endParaRPr>
          </a:p>
        </p:txBody>
      </p:sp>
    </p:spTree>
    <p:extLst>
      <p:ext uri="{BB962C8B-B14F-4D97-AF65-F5344CB8AC3E}">
        <p14:creationId xmlns:p14="http://schemas.microsoft.com/office/powerpoint/2010/main" val="1190683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Costs and Availability of Resources</a:t>
            </a:r>
            <a:endParaRPr lang="en-US" dirty="0"/>
          </a:p>
        </p:txBody>
      </p:sp>
      <p:sp>
        <p:nvSpPr>
          <p:cNvPr id="3" name="Slide Number Placeholder 2"/>
          <p:cNvSpPr>
            <a:spLocks noGrp="1"/>
          </p:cNvSpPr>
          <p:nvPr>
            <p:ph type="sldNum" sz="quarter" idx="12"/>
          </p:nvPr>
        </p:nvSpPr>
        <p:spPr/>
        <p:txBody>
          <a:bodyPr/>
          <a:lstStyle/>
          <a:p>
            <a:fld id="{9D5D19A6-41A7-40E1-B7B8-533036823F78}" type="slidenum">
              <a:rPr lang="en-US" smtClean="0"/>
              <a:pPr/>
              <a:t>17</a:t>
            </a:fld>
            <a:endParaRPr lang="en-US" dirty="0"/>
          </a:p>
        </p:txBody>
      </p:sp>
      <p:sp>
        <p:nvSpPr>
          <p:cNvPr id="5" name="Rectangle 4"/>
          <p:cNvSpPr/>
          <p:nvPr/>
        </p:nvSpPr>
        <p:spPr>
          <a:xfrm>
            <a:off x="468313" y="1570037"/>
            <a:ext cx="9144000" cy="2123485"/>
          </a:xfrm>
          <a:prstGeom prst="rect">
            <a:avLst/>
          </a:prstGeom>
        </p:spPr>
        <p:txBody>
          <a:bodyPr wrap="square" lIns="91268" tIns="45634" rIns="91268" bIns="45634">
            <a:spAutoFit/>
          </a:bodyPr>
          <a:lstStyle/>
          <a:p>
            <a:pPr marL="258719" indent="-258719" defTabSz="912694" fontAlgn="auto" hangingPunct="1">
              <a:lnSpc>
                <a:spcPct val="100000"/>
              </a:lnSpc>
              <a:spcBef>
                <a:spcPts val="0"/>
              </a:spcBef>
              <a:spcAft>
                <a:spcPts val="0"/>
              </a:spcAft>
              <a:buClrTx/>
              <a:buSzTx/>
              <a:buFont typeface="Arial" pitchFamily="34" charset="0"/>
              <a:buChar char="•"/>
              <a:defRPr/>
            </a:pPr>
            <a:r>
              <a:rPr lang="en-US" sz="2200" kern="0" dirty="0">
                <a:solidFill>
                  <a:schemeClr val="tx1"/>
                </a:solidFill>
                <a:latin typeface="+mn-lt"/>
              </a:rPr>
              <a:t>Upstream risk rating factors include significant volatility in prices that can be realized, high costs of locating, developing and producing reserves and uncertainty in estimates of recoverable </a:t>
            </a:r>
            <a:r>
              <a:rPr lang="en-US" sz="2200" kern="0" dirty="0" smtClean="0">
                <a:solidFill>
                  <a:schemeClr val="tx1"/>
                </a:solidFill>
                <a:latin typeface="+mn-lt"/>
              </a:rPr>
              <a:t>reserves</a:t>
            </a:r>
            <a:endParaRPr lang="en-US" sz="2200" dirty="0" smtClean="0">
              <a:solidFill>
                <a:schemeClr val="tx1"/>
              </a:solidFill>
              <a:latin typeface="+mn-lt"/>
              <a:cs typeface="+mn-cs"/>
            </a:endParaRPr>
          </a:p>
          <a:p>
            <a:pPr marL="258719" indent="-258719" defTabSz="912694" fontAlgn="auto" hangingPunct="1">
              <a:lnSpc>
                <a:spcPct val="100000"/>
              </a:lnSpc>
              <a:spcBef>
                <a:spcPts val="0"/>
              </a:spcBef>
              <a:spcAft>
                <a:spcPts val="0"/>
              </a:spcAft>
              <a:buClrTx/>
              <a:buSzTx/>
              <a:buFont typeface="Arial" pitchFamily="34" charset="0"/>
              <a:buChar char="•"/>
            </a:pPr>
            <a:endParaRPr lang="en-US" sz="2200" dirty="0">
              <a:solidFill>
                <a:schemeClr val="tx1"/>
              </a:solidFill>
              <a:latin typeface="+mn-lt"/>
              <a:cs typeface="+mn-cs"/>
            </a:endParaRPr>
          </a:p>
          <a:p>
            <a:pPr marL="258719" indent="-258719" defTabSz="912694" fontAlgn="auto" hangingPunct="1">
              <a:lnSpc>
                <a:spcPct val="100000"/>
              </a:lnSpc>
              <a:spcBef>
                <a:spcPts val="0"/>
              </a:spcBef>
              <a:spcAft>
                <a:spcPts val="0"/>
              </a:spcAft>
              <a:buClrTx/>
              <a:buSzTx/>
              <a:buFont typeface="Arial" pitchFamily="34" charset="0"/>
              <a:buChar char="•"/>
            </a:pPr>
            <a:r>
              <a:rPr lang="en-US" sz="2200" dirty="0">
                <a:solidFill>
                  <a:schemeClr val="tx1"/>
                </a:solidFill>
                <a:latin typeface="+mn-lt"/>
                <a:cs typeface="+mn-cs"/>
              </a:rPr>
              <a:t>Industry benefits from technological advances to improve recovery and make difficult reserves available for </a:t>
            </a:r>
            <a:r>
              <a:rPr lang="en-US" sz="2200" dirty="0" smtClean="0">
                <a:solidFill>
                  <a:schemeClr val="tx1"/>
                </a:solidFill>
                <a:latin typeface="+mn-lt"/>
                <a:cs typeface="+mn-cs"/>
              </a:rPr>
              <a:t>production</a:t>
            </a:r>
            <a:endParaRPr lang="en-US" sz="2200" kern="0" dirty="0">
              <a:solidFill>
                <a:schemeClr val="tx1"/>
              </a:solidFill>
              <a:latin typeface="+mn-lt"/>
              <a:cs typeface="+mn-cs"/>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99239" y="4084637"/>
            <a:ext cx="6282147" cy="2473982"/>
          </a:xfrm>
          <a:prstGeom prst="rect">
            <a:avLst/>
          </a:prstGeom>
          <a:ln>
            <a:solidFill>
              <a:schemeClr val="tx1"/>
            </a:solidFill>
          </a:ln>
        </p:spPr>
      </p:pic>
    </p:spTree>
    <p:extLst>
      <p:ext uri="{BB962C8B-B14F-4D97-AF65-F5344CB8AC3E}">
        <p14:creationId xmlns:p14="http://schemas.microsoft.com/office/powerpoint/2010/main" val="1329812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Rating Factors</a:t>
            </a:r>
            <a:endParaRPr lang="en-US" dirty="0"/>
          </a:p>
        </p:txBody>
      </p:sp>
      <p:sp>
        <p:nvSpPr>
          <p:cNvPr id="3" name="Slide Number Placeholder 2"/>
          <p:cNvSpPr>
            <a:spLocks noGrp="1"/>
          </p:cNvSpPr>
          <p:nvPr>
            <p:ph type="sldNum" sz="quarter" idx="12"/>
          </p:nvPr>
        </p:nvSpPr>
        <p:spPr/>
        <p:txBody>
          <a:bodyPr/>
          <a:lstStyle/>
          <a:p>
            <a:fld id="{9D5D19A6-41A7-40E1-B7B8-533036823F78}" type="slidenum">
              <a:rPr lang="en-US" smtClean="0"/>
              <a:pPr/>
              <a:t>18</a:t>
            </a:fld>
            <a:endParaRPr lang="en-US" dirty="0"/>
          </a:p>
        </p:txBody>
      </p:sp>
      <p:sp>
        <p:nvSpPr>
          <p:cNvPr id="6" name="Rectangle 5"/>
          <p:cNvSpPr/>
          <p:nvPr/>
        </p:nvSpPr>
        <p:spPr>
          <a:xfrm>
            <a:off x="425025" y="1417641"/>
            <a:ext cx="6901286" cy="5438913"/>
          </a:xfrm>
          <a:prstGeom prst="rect">
            <a:avLst/>
          </a:prstGeom>
        </p:spPr>
        <p:txBody>
          <a:bodyPr wrap="square" lIns="82788" tIns="41396" rIns="82788" bIns="41396">
            <a:spAutoFit/>
          </a:bodyPr>
          <a:lstStyle/>
          <a:p>
            <a:pPr marL="258719" indent="-258719" defTabSz="912694" fontAlgn="auto" hangingPunct="1">
              <a:lnSpc>
                <a:spcPct val="100000"/>
              </a:lnSpc>
              <a:spcBef>
                <a:spcPts val="0"/>
              </a:spcBef>
              <a:spcAft>
                <a:spcPts val="0"/>
              </a:spcAft>
              <a:buClrTx/>
              <a:buSzTx/>
              <a:buFont typeface="Arial" pitchFamily="34" charset="0"/>
              <a:buChar char="•"/>
              <a:defRPr/>
            </a:pPr>
            <a:r>
              <a:rPr lang="en-US" sz="2200" kern="0" dirty="0">
                <a:solidFill>
                  <a:schemeClr val="tx1"/>
                </a:solidFill>
              </a:rPr>
              <a:t>Typical risk ratings take note of above average industry profitability due to its overall contribution to the global economy (growth</a:t>
            </a:r>
            <a:r>
              <a:rPr lang="en-US" sz="2200" kern="0" dirty="0" smtClean="0">
                <a:solidFill>
                  <a:schemeClr val="tx1"/>
                </a:solidFill>
              </a:rPr>
              <a:t>)</a:t>
            </a:r>
            <a:endParaRPr lang="en-US" sz="2200" kern="0" dirty="0">
              <a:solidFill>
                <a:schemeClr val="tx1"/>
              </a:solidFill>
            </a:endParaRPr>
          </a:p>
          <a:p>
            <a:pPr marL="258719" indent="-258719" defTabSz="912694" fontAlgn="auto" hangingPunct="1">
              <a:lnSpc>
                <a:spcPct val="100000"/>
              </a:lnSpc>
              <a:spcBef>
                <a:spcPts val="0"/>
              </a:spcBef>
              <a:spcAft>
                <a:spcPts val="0"/>
              </a:spcAft>
              <a:buClrTx/>
              <a:buSzTx/>
              <a:buFont typeface="Arial" pitchFamily="34" charset="0"/>
              <a:buChar char="•"/>
              <a:defRPr/>
            </a:pPr>
            <a:endParaRPr lang="en-US" sz="2200" kern="0" dirty="0">
              <a:solidFill>
                <a:schemeClr val="tx1"/>
              </a:solidFill>
            </a:endParaRPr>
          </a:p>
          <a:p>
            <a:pPr marL="258719" indent="-258719" defTabSz="912694" fontAlgn="auto" hangingPunct="1">
              <a:lnSpc>
                <a:spcPct val="100000"/>
              </a:lnSpc>
              <a:spcBef>
                <a:spcPts val="0"/>
              </a:spcBef>
              <a:spcAft>
                <a:spcPts val="0"/>
              </a:spcAft>
              <a:buClrTx/>
              <a:buSzTx/>
              <a:buFont typeface="Arial" pitchFamily="34" charset="0"/>
              <a:buChar char="•"/>
              <a:defRPr/>
            </a:pPr>
            <a:r>
              <a:rPr lang="en-US" sz="2200" kern="0" dirty="0">
                <a:solidFill>
                  <a:schemeClr val="tx1"/>
                </a:solidFill>
              </a:rPr>
              <a:t>Risk ratings account for difficulty in reserve </a:t>
            </a:r>
            <a:r>
              <a:rPr lang="en-US" sz="2200" kern="0" dirty="0" smtClean="0">
                <a:solidFill>
                  <a:schemeClr val="tx1"/>
                </a:solidFill>
              </a:rPr>
              <a:t>replacement</a:t>
            </a:r>
            <a:endParaRPr lang="en-US" sz="2200" kern="0" dirty="0">
              <a:solidFill>
                <a:schemeClr val="tx1"/>
              </a:solidFill>
            </a:endParaRPr>
          </a:p>
          <a:p>
            <a:pPr marL="258719" indent="-258719" defTabSz="912694" fontAlgn="auto" hangingPunct="1">
              <a:lnSpc>
                <a:spcPct val="100000"/>
              </a:lnSpc>
              <a:spcBef>
                <a:spcPts val="0"/>
              </a:spcBef>
              <a:spcAft>
                <a:spcPts val="0"/>
              </a:spcAft>
              <a:buClrTx/>
              <a:buSzTx/>
              <a:buFont typeface="Arial" pitchFamily="34" charset="0"/>
              <a:buChar char="•"/>
              <a:defRPr/>
            </a:pPr>
            <a:endParaRPr lang="en-US" sz="2200" kern="0" dirty="0">
              <a:solidFill>
                <a:schemeClr val="tx1"/>
              </a:solidFill>
            </a:endParaRPr>
          </a:p>
          <a:p>
            <a:pPr marL="258719" indent="-258719" defTabSz="912694" fontAlgn="auto" hangingPunct="1">
              <a:lnSpc>
                <a:spcPct val="100000"/>
              </a:lnSpc>
              <a:spcBef>
                <a:spcPts val="0"/>
              </a:spcBef>
              <a:spcAft>
                <a:spcPts val="0"/>
              </a:spcAft>
              <a:buClrTx/>
              <a:buSzTx/>
              <a:buFont typeface="Arial" pitchFamily="34" charset="0"/>
              <a:buChar char="•"/>
              <a:defRPr/>
            </a:pPr>
            <a:r>
              <a:rPr lang="en-US" sz="2200" kern="0" dirty="0">
                <a:solidFill>
                  <a:schemeClr val="tx1"/>
                </a:solidFill>
              </a:rPr>
              <a:t>Some individual companies have stronger ratings due to their ability to create economies of scale and </a:t>
            </a:r>
            <a:r>
              <a:rPr lang="en-US" sz="2200" kern="0" dirty="0" smtClean="0">
                <a:solidFill>
                  <a:schemeClr val="tx1"/>
                </a:solidFill>
              </a:rPr>
              <a:t>diversification</a:t>
            </a:r>
            <a:endParaRPr lang="en-US" sz="2200" kern="0" dirty="0">
              <a:solidFill>
                <a:schemeClr val="tx1"/>
              </a:solidFill>
            </a:endParaRPr>
          </a:p>
          <a:p>
            <a:pPr marL="258719" indent="-258719" defTabSz="912694" fontAlgn="auto" hangingPunct="1">
              <a:lnSpc>
                <a:spcPct val="100000"/>
              </a:lnSpc>
              <a:spcBef>
                <a:spcPts val="0"/>
              </a:spcBef>
              <a:spcAft>
                <a:spcPts val="0"/>
              </a:spcAft>
              <a:buClrTx/>
              <a:buSzTx/>
              <a:buFont typeface="Arial" pitchFamily="34" charset="0"/>
              <a:buChar char="•"/>
              <a:defRPr/>
            </a:pPr>
            <a:endParaRPr lang="en-US" sz="2200" kern="0" dirty="0">
              <a:solidFill>
                <a:schemeClr val="tx1"/>
              </a:solidFill>
            </a:endParaRPr>
          </a:p>
          <a:p>
            <a:pPr marL="258719" indent="-258719" defTabSz="912694" fontAlgn="auto" hangingPunct="1">
              <a:lnSpc>
                <a:spcPct val="100000"/>
              </a:lnSpc>
              <a:spcBef>
                <a:spcPts val="0"/>
              </a:spcBef>
              <a:spcAft>
                <a:spcPts val="0"/>
              </a:spcAft>
              <a:buClrTx/>
              <a:buSzTx/>
              <a:buFont typeface="Arial" pitchFamily="34" charset="0"/>
              <a:buChar char="•"/>
              <a:defRPr/>
            </a:pPr>
            <a:r>
              <a:rPr lang="en-US" sz="2200" kern="0" dirty="0">
                <a:solidFill>
                  <a:schemeClr val="tx1"/>
                </a:solidFill>
              </a:rPr>
              <a:t>Risk ratings account for commodity price volatility that is high compared to other industries – the industry accounts for this volatility in their business </a:t>
            </a:r>
            <a:r>
              <a:rPr lang="en-US" sz="2200" kern="0" dirty="0" smtClean="0">
                <a:solidFill>
                  <a:schemeClr val="tx1"/>
                </a:solidFill>
              </a:rPr>
              <a:t>planning</a:t>
            </a:r>
            <a:r>
              <a:rPr lang="en-US" kern="0" dirty="0">
                <a:solidFill>
                  <a:sysClr val="windowText" lastClr="000000"/>
                </a:solidFill>
              </a:rPr>
              <a:t/>
            </a:r>
            <a:br>
              <a:rPr lang="en-US" kern="0" dirty="0">
                <a:solidFill>
                  <a:sysClr val="windowText" lastClr="000000"/>
                </a:solidFill>
              </a:rPr>
            </a:br>
            <a:endParaRPr lang="en-US" kern="0" dirty="0">
              <a:solidFill>
                <a:sysClr val="windowText" lastClr="0000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3361" y="1993900"/>
            <a:ext cx="2400300" cy="3571875"/>
          </a:xfrm>
          <a:prstGeom prst="rect">
            <a:avLst/>
          </a:prstGeom>
          <a:ln>
            <a:solidFill>
              <a:schemeClr val="tx1"/>
            </a:solidFill>
          </a:ln>
        </p:spPr>
      </p:pic>
    </p:spTree>
    <p:extLst>
      <p:ext uri="{BB962C8B-B14F-4D97-AF65-F5344CB8AC3E}">
        <p14:creationId xmlns:p14="http://schemas.microsoft.com/office/powerpoint/2010/main" val="10186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Rating Factors</a:t>
            </a:r>
            <a:endParaRPr lang="en-US" dirty="0"/>
          </a:p>
        </p:txBody>
      </p:sp>
      <p:sp>
        <p:nvSpPr>
          <p:cNvPr id="3" name="Slide Number Placeholder 2"/>
          <p:cNvSpPr>
            <a:spLocks noGrp="1"/>
          </p:cNvSpPr>
          <p:nvPr>
            <p:ph type="sldNum" sz="quarter" idx="12"/>
          </p:nvPr>
        </p:nvSpPr>
        <p:spPr/>
        <p:txBody>
          <a:bodyPr/>
          <a:lstStyle/>
          <a:p>
            <a:fld id="{9D5D19A6-41A7-40E1-B7B8-533036823F78}" type="slidenum">
              <a:rPr lang="en-US" smtClean="0"/>
              <a:pPr/>
              <a:t>19</a:t>
            </a:fld>
            <a:endParaRPr lang="en-US" dirty="0"/>
          </a:p>
        </p:txBody>
      </p:sp>
      <p:sp>
        <p:nvSpPr>
          <p:cNvPr id="5" name="Rectangle 4"/>
          <p:cNvSpPr/>
          <p:nvPr/>
        </p:nvSpPr>
        <p:spPr>
          <a:xfrm>
            <a:off x="451351" y="1570037"/>
            <a:ext cx="9144000" cy="1784930"/>
          </a:xfrm>
          <a:prstGeom prst="rect">
            <a:avLst/>
          </a:prstGeom>
        </p:spPr>
        <p:txBody>
          <a:bodyPr wrap="square" lIns="91268" tIns="45634" rIns="91268" bIns="45634">
            <a:spAutoFit/>
          </a:bodyPr>
          <a:lstStyle/>
          <a:p>
            <a:pPr marL="258719" indent="-258719" defTabSz="912694" fontAlgn="auto" hangingPunct="1">
              <a:lnSpc>
                <a:spcPct val="100000"/>
              </a:lnSpc>
              <a:spcBef>
                <a:spcPts val="0"/>
              </a:spcBef>
              <a:spcAft>
                <a:spcPts val="0"/>
              </a:spcAft>
              <a:buClrTx/>
              <a:buSzTx/>
              <a:buFont typeface="Arial" pitchFamily="34" charset="0"/>
              <a:buChar char="•"/>
              <a:defRPr/>
            </a:pPr>
            <a:r>
              <a:rPr lang="en-US" sz="2200" kern="0" dirty="0">
                <a:solidFill>
                  <a:schemeClr val="tx1"/>
                </a:solidFill>
              </a:rPr>
              <a:t>Regulations related to industry economic conditions are not typical in this </a:t>
            </a:r>
            <a:r>
              <a:rPr lang="en-US" sz="2200" kern="0" dirty="0" smtClean="0">
                <a:solidFill>
                  <a:schemeClr val="tx1"/>
                </a:solidFill>
              </a:rPr>
              <a:t>market</a:t>
            </a:r>
            <a:endParaRPr lang="en-US" sz="2200" kern="0" dirty="0">
              <a:solidFill>
                <a:schemeClr val="tx1"/>
              </a:solidFill>
            </a:endParaRPr>
          </a:p>
          <a:p>
            <a:pPr marL="258719" indent="-258719" defTabSz="912694" fontAlgn="auto" hangingPunct="1">
              <a:lnSpc>
                <a:spcPct val="100000"/>
              </a:lnSpc>
              <a:spcBef>
                <a:spcPts val="0"/>
              </a:spcBef>
              <a:spcAft>
                <a:spcPts val="0"/>
              </a:spcAft>
              <a:buClrTx/>
              <a:buSzTx/>
              <a:buFont typeface="Arial" pitchFamily="34" charset="0"/>
              <a:buChar char="•"/>
              <a:defRPr/>
            </a:pPr>
            <a:endParaRPr lang="en-US" sz="2200" kern="0" dirty="0">
              <a:solidFill>
                <a:schemeClr val="tx1"/>
              </a:solidFill>
            </a:endParaRPr>
          </a:p>
          <a:p>
            <a:pPr marL="258719" indent="-258719" defTabSz="912694" fontAlgn="auto" hangingPunct="1">
              <a:lnSpc>
                <a:spcPct val="100000"/>
              </a:lnSpc>
              <a:spcBef>
                <a:spcPts val="0"/>
              </a:spcBef>
              <a:spcAft>
                <a:spcPts val="0"/>
              </a:spcAft>
              <a:buClrTx/>
              <a:buSzTx/>
              <a:buFont typeface="Arial" pitchFamily="34" charset="0"/>
              <a:buChar char="•"/>
              <a:defRPr/>
            </a:pPr>
            <a:r>
              <a:rPr lang="en-US" sz="2200" kern="0" dirty="0">
                <a:solidFill>
                  <a:schemeClr val="tx1"/>
                </a:solidFill>
              </a:rPr>
              <a:t>Regulations for safety, permitting, environmental issues and reclamation are coming to the forefront in this </a:t>
            </a:r>
            <a:r>
              <a:rPr lang="en-US" sz="2200" kern="0" dirty="0" smtClean="0">
                <a:solidFill>
                  <a:schemeClr val="tx1"/>
                </a:solidFill>
              </a:rPr>
              <a:t>market</a:t>
            </a:r>
            <a:endParaRPr lang="en-US" sz="2200" kern="0" dirty="0">
              <a:solidFill>
                <a:schemeClr val="tx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0975" y="3845183"/>
            <a:ext cx="4638675" cy="2696904"/>
          </a:xfrm>
          <a:prstGeom prst="rect">
            <a:avLst/>
          </a:prstGeom>
          <a:ln>
            <a:solidFill>
              <a:schemeClr val="tx1"/>
            </a:solidFill>
          </a:ln>
        </p:spPr>
      </p:pic>
    </p:spTree>
    <p:extLst>
      <p:ext uri="{BB962C8B-B14F-4D97-AF65-F5344CB8AC3E}">
        <p14:creationId xmlns:p14="http://schemas.microsoft.com/office/powerpoint/2010/main" val="1162959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81113" y="1417639"/>
            <a:ext cx="7493000" cy="5619750"/>
          </a:xfrm>
          <a:prstGeom prst="rect">
            <a:avLst/>
          </a:prstGeom>
          <a:ln>
            <a:solidFill>
              <a:schemeClr val="tx1"/>
            </a:solidFill>
          </a:ln>
        </p:spPr>
      </p:pic>
      <p:sp>
        <p:nvSpPr>
          <p:cNvPr id="3" name="Text Placeholder 2"/>
          <p:cNvSpPr>
            <a:spLocks noGrp="1"/>
          </p:cNvSpPr>
          <p:nvPr>
            <p:ph type="body" sz="quarter" idx="13"/>
          </p:nvPr>
        </p:nvSpPr>
        <p:spPr/>
        <p:txBody>
          <a:bodyPr/>
          <a:lstStyle/>
          <a:p>
            <a:endParaRPr lang="en-US" dirty="0"/>
          </a:p>
        </p:txBody>
      </p:sp>
      <p:sp>
        <p:nvSpPr>
          <p:cNvPr id="4" name="Title 3"/>
          <p:cNvSpPr>
            <a:spLocks noGrp="1"/>
          </p:cNvSpPr>
          <p:nvPr>
            <p:ph type="ctrTitle"/>
          </p:nvPr>
        </p:nvSpPr>
        <p:spPr>
          <a:xfrm>
            <a:off x="756047" y="864007"/>
            <a:ext cx="8568531" cy="1620430"/>
          </a:xfrm>
        </p:spPr>
        <p:txBody>
          <a:bodyPr/>
          <a:lstStyle/>
          <a:p>
            <a:r>
              <a:rPr lang="en-US"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Considerations</a:t>
            </a:r>
            <a:endParaRPr lang="en-US"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5" name="Slide Number Placeholder 4"/>
          <p:cNvSpPr>
            <a:spLocks noGrp="1"/>
          </p:cNvSpPr>
          <p:nvPr>
            <p:ph type="sldNum" sz="quarter" idx="16"/>
          </p:nvPr>
        </p:nvSpPr>
        <p:spPr/>
        <p:txBody>
          <a:bodyPr/>
          <a:lstStyle/>
          <a:p>
            <a:fld id="{E9B3A30A-BDFA-4BE5-8489-B4645C9AD1B9}" type="slidenum">
              <a:rPr lang="en-US" smtClean="0"/>
              <a:pPr/>
              <a:t>2</a:t>
            </a:fld>
            <a:endParaRPr lang="en-US" dirty="0"/>
          </a:p>
        </p:txBody>
      </p:sp>
    </p:spTree>
    <p:extLst>
      <p:ext uri="{BB962C8B-B14F-4D97-AF65-F5344CB8AC3E}">
        <p14:creationId xmlns:p14="http://schemas.microsoft.com/office/powerpoint/2010/main" val="4155915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Comprehensive Risk Analysis</a:t>
            </a:r>
            <a:endParaRPr lang="en-US" dirty="0"/>
          </a:p>
        </p:txBody>
      </p:sp>
      <p:sp>
        <p:nvSpPr>
          <p:cNvPr id="3" name="Slide Number Placeholder 2"/>
          <p:cNvSpPr>
            <a:spLocks noGrp="1"/>
          </p:cNvSpPr>
          <p:nvPr>
            <p:ph type="sldNum" sz="quarter" idx="12"/>
          </p:nvPr>
        </p:nvSpPr>
        <p:spPr/>
        <p:txBody>
          <a:bodyPr/>
          <a:lstStyle/>
          <a:p>
            <a:fld id="{9D5D19A6-41A7-40E1-B7B8-533036823F78}" type="slidenum">
              <a:rPr lang="en-US" smtClean="0"/>
              <a:pPr/>
              <a:t>20</a:t>
            </a:fld>
            <a:endParaRPr lang="en-US" dirty="0"/>
          </a:p>
        </p:txBody>
      </p:sp>
      <p:sp>
        <p:nvSpPr>
          <p:cNvPr id="7" name="Rectangle 6"/>
          <p:cNvSpPr/>
          <p:nvPr/>
        </p:nvSpPr>
        <p:spPr>
          <a:xfrm>
            <a:off x="468313" y="1265237"/>
            <a:ext cx="9144000" cy="3477701"/>
          </a:xfrm>
          <a:prstGeom prst="rect">
            <a:avLst/>
          </a:prstGeom>
        </p:spPr>
        <p:txBody>
          <a:bodyPr wrap="square" lIns="91268" tIns="45634" rIns="91268" bIns="45634">
            <a:spAutoFit/>
          </a:bodyPr>
          <a:lstStyle/>
          <a:p>
            <a:pPr marL="285218" indent="-285218" defTabSz="912694" fontAlgn="auto" hangingPunct="1">
              <a:lnSpc>
                <a:spcPct val="100000"/>
              </a:lnSpc>
              <a:spcBef>
                <a:spcPts val="0"/>
              </a:spcBef>
              <a:spcAft>
                <a:spcPts val="0"/>
              </a:spcAft>
              <a:buClrTx/>
              <a:buSzTx/>
              <a:buFont typeface="Arial" pitchFamily="34" charset="0"/>
              <a:buChar char="•"/>
              <a:defRPr/>
            </a:pPr>
            <a:r>
              <a:rPr lang="en-US" sz="2200" kern="0" dirty="0">
                <a:solidFill>
                  <a:schemeClr val="tx1"/>
                </a:solidFill>
              </a:rPr>
              <a:t>Risk ratings are derived from combining information regarding long term company business risk (technical, environmental, engineering, location, facility age) plus company financial risk measured mainly by liquidity (liquidity gives financial flexibility</a:t>
            </a:r>
            <a:r>
              <a:rPr lang="en-US" sz="2200" kern="0" dirty="0" smtClean="0">
                <a:solidFill>
                  <a:schemeClr val="tx1"/>
                </a:solidFill>
              </a:rPr>
              <a:t>)</a:t>
            </a:r>
            <a:endParaRPr lang="en-US" sz="2200" kern="0" dirty="0">
              <a:solidFill>
                <a:schemeClr val="tx1"/>
              </a:solidFill>
            </a:endParaRPr>
          </a:p>
          <a:p>
            <a:pPr marL="285218" indent="-285218" defTabSz="912694" fontAlgn="auto" hangingPunct="1">
              <a:lnSpc>
                <a:spcPct val="100000"/>
              </a:lnSpc>
              <a:spcBef>
                <a:spcPts val="0"/>
              </a:spcBef>
              <a:spcAft>
                <a:spcPts val="0"/>
              </a:spcAft>
              <a:buClrTx/>
              <a:buSzTx/>
              <a:buFont typeface="Arial" pitchFamily="34" charset="0"/>
              <a:buChar char="•"/>
              <a:defRPr/>
            </a:pPr>
            <a:endParaRPr lang="en-US" sz="2200" kern="0" dirty="0">
              <a:solidFill>
                <a:schemeClr val="tx1"/>
              </a:solidFill>
            </a:endParaRPr>
          </a:p>
          <a:p>
            <a:pPr marL="285218" indent="-285218" defTabSz="912694" fontAlgn="auto" hangingPunct="1">
              <a:lnSpc>
                <a:spcPct val="100000"/>
              </a:lnSpc>
              <a:spcBef>
                <a:spcPts val="0"/>
              </a:spcBef>
              <a:spcAft>
                <a:spcPts val="0"/>
              </a:spcAft>
              <a:buClrTx/>
              <a:buSzTx/>
              <a:buFont typeface="Arial" pitchFamily="34" charset="0"/>
              <a:buChar char="•"/>
              <a:defRPr/>
            </a:pPr>
            <a:r>
              <a:rPr lang="en-US" sz="2200" dirty="0">
                <a:solidFill>
                  <a:schemeClr val="tx1"/>
                </a:solidFill>
              </a:rPr>
              <a:t>A principal measure of liquidity or base levels of cash flow (shown by profit-earnings) </a:t>
            </a:r>
            <a:r>
              <a:rPr lang="en-US" sz="2200" dirty="0" smtClean="0">
                <a:solidFill>
                  <a:schemeClr val="tx1"/>
                </a:solidFill>
              </a:rPr>
              <a:t>is:</a:t>
            </a:r>
          </a:p>
          <a:p>
            <a:pPr marL="1026707" lvl="1" indent="-285218" defTabSz="912694" fontAlgn="auto" hangingPunct="1">
              <a:lnSpc>
                <a:spcPct val="100000"/>
              </a:lnSpc>
              <a:spcBef>
                <a:spcPts val="0"/>
              </a:spcBef>
              <a:spcAft>
                <a:spcPts val="0"/>
              </a:spcAft>
              <a:buClrTx/>
              <a:buSzTx/>
              <a:buFont typeface="Arial" pitchFamily="34" charset="0"/>
              <a:buChar char="•"/>
              <a:defRPr/>
            </a:pPr>
            <a:r>
              <a:rPr lang="en-US" sz="2200" dirty="0" smtClean="0">
                <a:solidFill>
                  <a:schemeClr val="tx1"/>
                </a:solidFill>
              </a:rPr>
              <a:t>EBIT </a:t>
            </a:r>
            <a:r>
              <a:rPr lang="en-US" sz="2200" dirty="0">
                <a:solidFill>
                  <a:schemeClr val="tx1"/>
                </a:solidFill>
              </a:rPr>
              <a:t>– earnings before interest and taxes or </a:t>
            </a:r>
            <a:endParaRPr lang="en-US" sz="2200" dirty="0" smtClean="0">
              <a:solidFill>
                <a:schemeClr val="tx1"/>
              </a:solidFill>
            </a:endParaRPr>
          </a:p>
          <a:p>
            <a:pPr marL="1026707" lvl="1" indent="-285218" defTabSz="912694" fontAlgn="auto" hangingPunct="1">
              <a:lnSpc>
                <a:spcPct val="100000"/>
              </a:lnSpc>
              <a:spcBef>
                <a:spcPts val="0"/>
              </a:spcBef>
              <a:spcAft>
                <a:spcPts val="0"/>
              </a:spcAft>
              <a:buClrTx/>
              <a:buSzTx/>
              <a:buFont typeface="Arial" pitchFamily="34" charset="0"/>
              <a:buChar char="•"/>
              <a:defRPr/>
            </a:pPr>
            <a:r>
              <a:rPr lang="en-US" sz="2200" dirty="0" smtClean="0">
                <a:solidFill>
                  <a:schemeClr val="tx1"/>
                </a:solidFill>
              </a:rPr>
              <a:t>EBITDA </a:t>
            </a:r>
            <a:r>
              <a:rPr lang="en-US" sz="2200" dirty="0">
                <a:solidFill>
                  <a:schemeClr val="tx1"/>
                </a:solidFill>
              </a:rPr>
              <a:t>– earnings before interest and taxes plus non-cash items (DA) depreciation and </a:t>
            </a:r>
            <a:r>
              <a:rPr lang="en-US" sz="2200" dirty="0" smtClean="0">
                <a:solidFill>
                  <a:schemeClr val="tx1"/>
                </a:solidFill>
              </a:rPr>
              <a:t>amortization</a:t>
            </a:r>
            <a:endParaRPr lang="en-US" sz="2200" dirty="0">
              <a:solidFill>
                <a:schemeClr val="tx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9613" y="4781722"/>
            <a:ext cx="3581400" cy="2394422"/>
          </a:xfrm>
          <a:prstGeom prst="rect">
            <a:avLst/>
          </a:prstGeom>
          <a:ln>
            <a:solidFill>
              <a:schemeClr val="tx1"/>
            </a:solidFill>
          </a:ln>
        </p:spPr>
      </p:pic>
    </p:spTree>
    <p:extLst>
      <p:ext uri="{BB962C8B-B14F-4D97-AF65-F5344CB8AC3E}">
        <p14:creationId xmlns:p14="http://schemas.microsoft.com/office/powerpoint/2010/main" val="1618592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06513" y="1646237"/>
            <a:ext cx="7467600" cy="4999736"/>
          </a:xfrm>
          <a:prstGeom prst="rect">
            <a:avLst/>
          </a:prstGeom>
          <a:ln>
            <a:solidFill>
              <a:schemeClr val="tx1"/>
            </a:solidFill>
          </a:ln>
        </p:spPr>
      </p:pic>
      <p:sp>
        <p:nvSpPr>
          <p:cNvPr id="3" name="Text Placeholder 2"/>
          <p:cNvSpPr>
            <a:spLocks noGrp="1"/>
          </p:cNvSpPr>
          <p:nvPr>
            <p:ph type="body" sz="quarter" idx="13"/>
          </p:nvPr>
        </p:nvSpPr>
        <p:spPr/>
        <p:txBody>
          <a:bodyPr/>
          <a:lstStyle/>
          <a:p>
            <a:endParaRPr lang="en-US" dirty="0"/>
          </a:p>
        </p:txBody>
      </p:sp>
      <p:sp>
        <p:nvSpPr>
          <p:cNvPr id="4" name="Title 3"/>
          <p:cNvSpPr>
            <a:spLocks noGrp="1"/>
          </p:cNvSpPr>
          <p:nvPr>
            <p:ph type="ctrTitle"/>
          </p:nvPr>
        </p:nvSpPr>
        <p:spPr>
          <a:xfrm>
            <a:off x="756047" y="1189039"/>
            <a:ext cx="8568531" cy="1620430"/>
          </a:xfrm>
        </p:spPr>
        <p:txBody>
          <a:bodyPr/>
          <a:lstStyle/>
          <a:p>
            <a:r>
              <a:rPr lang="en-US"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Financial Assurance</a:t>
            </a:r>
            <a:endParaRPr lang="en-US"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5" name="Slide Number Placeholder 4"/>
          <p:cNvSpPr>
            <a:spLocks noGrp="1"/>
          </p:cNvSpPr>
          <p:nvPr>
            <p:ph type="sldNum" sz="quarter" idx="16"/>
          </p:nvPr>
        </p:nvSpPr>
        <p:spPr/>
        <p:txBody>
          <a:bodyPr/>
          <a:lstStyle/>
          <a:p>
            <a:fld id="{E9B3A30A-BDFA-4BE5-8489-B4645C9AD1B9}" type="slidenum">
              <a:rPr lang="en-US" smtClean="0"/>
              <a:pPr/>
              <a:t>21</a:t>
            </a:fld>
            <a:endParaRPr lang="en-US" dirty="0"/>
          </a:p>
        </p:txBody>
      </p:sp>
    </p:spTree>
    <p:extLst>
      <p:ext uri="{BB962C8B-B14F-4D97-AF65-F5344CB8AC3E}">
        <p14:creationId xmlns:p14="http://schemas.microsoft.com/office/powerpoint/2010/main" val="3643185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Financial and Business Metrics</a:t>
            </a:r>
            <a:endParaRPr lang="en-US" dirty="0"/>
          </a:p>
        </p:txBody>
      </p:sp>
      <p:sp>
        <p:nvSpPr>
          <p:cNvPr id="5" name="Rectangle 4"/>
          <p:cNvSpPr/>
          <p:nvPr/>
        </p:nvSpPr>
        <p:spPr>
          <a:xfrm>
            <a:off x="392112" y="1417637"/>
            <a:ext cx="7086600" cy="4328384"/>
          </a:xfrm>
          <a:prstGeom prst="rect">
            <a:avLst/>
          </a:prstGeom>
        </p:spPr>
        <p:txBody>
          <a:bodyPr wrap="square" lIns="91268" tIns="45634" rIns="91268" bIns="45634">
            <a:spAutoFit/>
          </a:bodyPr>
          <a:lstStyle/>
          <a:p>
            <a:pPr marL="285218" indent="-285218">
              <a:buFont typeface="Arial" pitchFamily="34" charset="0"/>
              <a:buChar char="•"/>
            </a:pPr>
            <a:r>
              <a:rPr lang="en-US" sz="2400" dirty="0">
                <a:solidFill>
                  <a:schemeClr val="tx1"/>
                </a:solidFill>
              </a:rPr>
              <a:t>Risk factors to be analyzed include:</a:t>
            </a:r>
            <a:r>
              <a:rPr lang="en-US" sz="2800" dirty="0">
                <a:solidFill>
                  <a:schemeClr val="tx1"/>
                </a:solidFill>
              </a:rPr>
              <a:t/>
            </a:r>
            <a:br>
              <a:rPr lang="en-US" sz="2800" dirty="0">
                <a:solidFill>
                  <a:schemeClr val="tx1"/>
                </a:solidFill>
              </a:rPr>
            </a:br>
            <a:endParaRPr lang="en-US" sz="1000" dirty="0">
              <a:solidFill>
                <a:schemeClr val="tx1"/>
              </a:solidFill>
            </a:endParaRPr>
          </a:p>
          <a:p>
            <a:pPr marL="1084385" lvl="1" indent="-342900">
              <a:buFont typeface="Arial" panose="020B0604020202020204" pitchFamily="34" charset="0"/>
              <a:buChar char="•"/>
            </a:pPr>
            <a:r>
              <a:rPr lang="en-US" sz="2200" dirty="0">
                <a:solidFill>
                  <a:schemeClr val="tx1"/>
                </a:solidFill>
              </a:rPr>
              <a:t>Operator cash </a:t>
            </a:r>
            <a:r>
              <a:rPr lang="en-US" sz="2200" dirty="0" smtClean="0">
                <a:solidFill>
                  <a:schemeClr val="tx1"/>
                </a:solidFill>
              </a:rPr>
              <a:t>flow</a:t>
            </a:r>
            <a:br>
              <a:rPr lang="en-US" sz="2200" dirty="0" smtClean="0">
                <a:solidFill>
                  <a:schemeClr val="tx1"/>
                </a:solidFill>
              </a:rPr>
            </a:br>
            <a:endParaRPr lang="en-US" sz="800" dirty="0" smtClean="0">
              <a:solidFill>
                <a:schemeClr val="tx1"/>
              </a:solidFill>
            </a:endParaRPr>
          </a:p>
          <a:p>
            <a:pPr marL="1084385" lvl="1" indent="-342900">
              <a:buFont typeface="Arial" panose="020B0604020202020204" pitchFamily="34" charset="0"/>
              <a:buChar char="•"/>
            </a:pPr>
            <a:r>
              <a:rPr lang="en-US" sz="2200" dirty="0" smtClean="0">
                <a:solidFill>
                  <a:schemeClr val="tx1"/>
                </a:solidFill>
              </a:rPr>
              <a:t>Debt-to-net </a:t>
            </a:r>
            <a:r>
              <a:rPr lang="en-US" sz="2200" dirty="0">
                <a:solidFill>
                  <a:schemeClr val="tx1"/>
                </a:solidFill>
              </a:rPr>
              <a:t>present value of proved </a:t>
            </a:r>
            <a:r>
              <a:rPr lang="en-US" sz="2200" dirty="0" smtClean="0">
                <a:solidFill>
                  <a:schemeClr val="tx1"/>
                </a:solidFill>
              </a:rPr>
              <a:t>reserves</a:t>
            </a:r>
            <a:br>
              <a:rPr lang="en-US" sz="2200" dirty="0" smtClean="0">
                <a:solidFill>
                  <a:schemeClr val="tx1"/>
                </a:solidFill>
              </a:rPr>
            </a:br>
            <a:endParaRPr lang="en-US" sz="800" dirty="0" smtClean="0">
              <a:solidFill>
                <a:schemeClr val="tx1"/>
              </a:solidFill>
            </a:endParaRPr>
          </a:p>
          <a:p>
            <a:pPr marL="1084385" lvl="1" indent="-342900">
              <a:buFont typeface="Arial" panose="020B0604020202020204" pitchFamily="34" charset="0"/>
              <a:buChar char="•"/>
            </a:pPr>
            <a:r>
              <a:rPr lang="en-US" sz="2200" dirty="0" smtClean="0">
                <a:solidFill>
                  <a:schemeClr val="tx1"/>
                </a:solidFill>
              </a:rPr>
              <a:t>Water </a:t>
            </a:r>
            <a:r>
              <a:rPr lang="en-US" sz="2200" dirty="0">
                <a:solidFill>
                  <a:schemeClr val="tx1"/>
                </a:solidFill>
              </a:rPr>
              <a:t>depth of </a:t>
            </a:r>
            <a:r>
              <a:rPr lang="en-US" sz="2200" dirty="0" smtClean="0">
                <a:solidFill>
                  <a:schemeClr val="tx1"/>
                </a:solidFill>
              </a:rPr>
              <a:t>facility</a:t>
            </a:r>
            <a:br>
              <a:rPr lang="en-US" sz="2200" dirty="0" smtClean="0">
                <a:solidFill>
                  <a:schemeClr val="tx1"/>
                </a:solidFill>
              </a:rPr>
            </a:br>
            <a:endParaRPr lang="en-US" sz="800" dirty="0" smtClean="0">
              <a:solidFill>
                <a:schemeClr val="tx1"/>
              </a:solidFill>
            </a:endParaRPr>
          </a:p>
          <a:p>
            <a:pPr marL="1084385" lvl="1" indent="-342900">
              <a:buFont typeface="Arial" panose="020B0604020202020204" pitchFamily="34" charset="0"/>
              <a:buChar char="•"/>
            </a:pPr>
            <a:r>
              <a:rPr lang="en-US" sz="2200" dirty="0" smtClean="0">
                <a:solidFill>
                  <a:schemeClr val="tx1"/>
                </a:solidFill>
              </a:rPr>
              <a:t>Age/type </a:t>
            </a:r>
            <a:r>
              <a:rPr lang="en-US" sz="2200" dirty="0">
                <a:solidFill>
                  <a:schemeClr val="tx1"/>
                </a:solidFill>
              </a:rPr>
              <a:t>of </a:t>
            </a:r>
            <a:r>
              <a:rPr lang="en-US" sz="2200" dirty="0" smtClean="0">
                <a:solidFill>
                  <a:schemeClr val="tx1"/>
                </a:solidFill>
              </a:rPr>
              <a:t>facility</a:t>
            </a:r>
            <a:br>
              <a:rPr lang="en-US" sz="2200" dirty="0" smtClean="0">
                <a:solidFill>
                  <a:schemeClr val="tx1"/>
                </a:solidFill>
              </a:rPr>
            </a:br>
            <a:endParaRPr lang="en-US" sz="800" dirty="0" smtClean="0">
              <a:solidFill>
                <a:schemeClr val="tx1"/>
              </a:solidFill>
            </a:endParaRPr>
          </a:p>
          <a:p>
            <a:pPr marL="1084385" lvl="1" indent="-342900">
              <a:buFont typeface="Arial" panose="020B0604020202020204" pitchFamily="34" charset="0"/>
              <a:buChar char="•"/>
            </a:pPr>
            <a:r>
              <a:rPr lang="en-US" sz="2200" dirty="0" smtClean="0">
                <a:solidFill>
                  <a:schemeClr val="tx1"/>
                </a:solidFill>
              </a:rPr>
              <a:t>Operator experience</a:t>
            </a:r>
            <a:br>
              <a:rPr lang="en-US" sz="2200" dirty="0" smtClean="0">
                <a:solidFill>
                  <a:schemeClr val="tx1"/>
                </a:solidFill>
              </a:rPr>
            </a:br>
            <a:endParaRPr lang="en-US" sz="800" dirty="0" smtClean="0">
              <a:solidFill>
                <a:schemeClr val="tx1"/>
              </a:solidFill>
            </a:endParaRPr>
          </a:p>
          <a:p>
            <a:pPr marL="1084385" lvl="1" indent="-342900">
              <a:buFont typeface="Arial" panose="020B0604020202020204" pitchFamily="34" charset="0"/>
              <a:buChar char="•"/>
            </a:pPr>
            <a:r>
              <a:rPr lang="en-US" sz="2200" dirty="0" smtClean="0">
                <a:solidFill>
                  <a:schemeClr val="tx1"/>
                </a:solidFill>
              </a:rPr>
              <a:t>Insurance coverage</a:t>
            </a:r>
            <a:br>
              <a:rPr lang="en-US" sz="2200" dirty="0" smtClean="0">
                <a:solidFill>
                  <a:schemeClr val="tx1"/>
                </a:solidFill>
              </a:rPr>
            </a:br>
            <a:endParaRPr lang="en-US" sz="800" dirty="0" smtClean="0">
              <a:solidFill>
                <a:schemeClr val="tx1"/>
              </a:solidFill>
            </a:endParaRPr>
          </a:p>
          <a:p>
            <a:pPr marL="1084385" lvl="1" indent="-342900">
              <a:buFont typeface="Arial" panose="020B0604020202020204" pitchFamily="34" charset="0"/>
              <a:buChar char="•"/>
            </a:pPr>
            <a:r>
              <a:rPr lang="en-US" sz="2200" dirty="0" smtClean="0">
                <a:solidFill>
                  <a:schemeClr val="tx1"/>
                </a:solidFill>
              </a:rPr>
              <a:t>Site remoteness</a:t>
            </a:r>
            <a:br>
              <a:rPr lang="en-US" sz="2200" dirty="0" smtClean="0">
                <a:solidFill>
                  <a:schemeClr val="tx1"/>
                </a:solidFill>
              </a:rPr>
            </a:br>
            <a:endParaRPr lang="en-US" sz="800" dirty="0" smtClean="0">
              <a:solidFill>
                <a:schemeClr val="tx1"/>
              </a:solidFill>
            </a:endParaRPr>
          </a:p>
          <a:p>
            <a:pPr marL="1084385" lvl="1" indent="-342900">
              <a:buFont typeface="Arial" panose="020B0604020202020204" pitchFamily="34" charset="0"/>
              <a:buChar char="•"/>
            </a:pPr>
            <a:r>
              <a:rPr lang="en-US" sz="2200" dirty="0" smtClean="0">
                <a:solidFill>
                  <a:schemeClr val="tx1"/>
                </a:solidFill>
              </a:rPr>
              <a:t>Environmental sensitivity</a:t>
            </a:r>
            <a:br>
              <a:rPr lang="en-US" sz="2200" dirty="0" smtClean="0">
                <a:solidFill>
                  <a:schemeClr val="tx1"/>
                </a:solidFill>
              </a:rPr>
            </a:br>
            <a:endParaRPr lang="en-US" sz="800" dirty="0" smtClean="0">
              <a:solidFill>
                <a:schemeClr val="tx1"/>
              </a:solidFill>
            </a:endParaRPr>
          </a:p>
          <a:p>
            <a:pPr marL="1084385" lvl="1" indent="-342900">
              <a:buFont typeface="Arial" panose="020B0604020202020204" pitchFamily="34" charset="0"/>
              <a:buChar char="•"/>
            </a:pPr>
            <a:r>
              <a:rPr lang="en-US" sz="2200" dirty="0" smtClean="0">
                <a:solidFill>
                  <a:schemeClr val="tx1"/>
                </a:solidFill>
              </a:rPr>
              <a:t>Overall </a:t>
            </a:r>
            <a:r>
              <a:rPr lang="en-US" sz="2200" dirty="0">
                <a:solidFill>
                  <a:schemeClr val="tx1"/>
                </a:solidFill>
              </a:rPr>
              <a:t>geographic spread of </a:t>
            </a:r>
            <a:r>
              <a:rPr lang="en-US" sz="2200" dirty="0" smtClean="0">
                <a:solidFill>
                  <a:schemeClr val="tx1"/>
                </a:solidFill>
              </a:rPr>
              <a:t>properties  </a:t>
            </a:r>
            <a:endParaRPr lang="en-US" sz="2200" dirty="0">
              <a:solidFill>
                <a:schemeClr val="tx1"/>
              </a:solidFill>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92912" y="2941637"/>
            <a:ext cx="2895600" cy="2942812"/>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9D5D19A6-41A7-40E1-B7B8-533036823F78}" type="slidenum">
              <a:rPr lang="en-US" smtClean="0"/>
              <a:pPr/>
              <a:t>22</a:t>
            </a:fld>
            <a:endParaRPr lang="en-US" dirty="0"/>
          </a:p>
        </p:txBody>
      </p:sp>
    </p:spTree>
    <p:extLst>
      <p:ext uri="{BB962C8B-B14F-4D97-AF65-F5344CB8AC3E}">
        <p14:creationId xmlns:p14="http://schemas.microsoft.com/office/powerpoint/2010/main" val="4187062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NTL</a:t>
            </a:r>
            <a:endParaRPr lang="en-US" dirty="0"/>
          </a:p>
        </p:txBody>
      </p:sp>
      <p:sp>
        <p:nvSpPr>
          <p:cNvPr id="3" name="Slide Number Placeholder 2"/>
          <p:cNvSpPr>
            <a:spLocks noGrp="1"/>
          </p:cNvSpPr>
          <p:nvPr>
            <p:ph type="sldNum" sz="quarter" idx="12"/>
          </p:nvPr>
        </p:nvSpPr>
        <p:spPr/>
        <p:txBody>
          <a:bodyPr/>
          <a:lstStyle/>
          <a:p>
            <a:fld id="{9D5D19A6-41A7-40E1-B7B8-533036823F78}" type="slidenum">
              <a:rPr lang="en-US" smtClean="0"/>
              <a:pPr/>
              <a:t>23</a:t>
            </a:fld>
            <a:endParaRPr lang="en-US" dirty="0"/>
          </a:p>
        </p:txBody>
      </p:sp>
      <p:sp>
        <p:nvSpPr>
          <p:cNvPr id="4" name="Rectangle 3"/>
          <p:cNvSpPr/>
          <p:nvPr/>
        </p:nvSpPr>
        <p:spPr>
          <a:xfrm>
            <a:off x="468312" y="1412281"/>
            <a:ext cx="9144000" cy="4958280"/>
          </a:xfrm>
          <a:prstGeom prst="rect">
            <a:avLst/>
          </a:prstGeom>
        </p:spPr>
        <p:txBody>
          <a:bodyPr wrap="square">
            <a:spAutoFit/>
          </a:bodyPr>
          <a:lstStyle/>
          <a:p>
            <a:r>
              <a:rPr lang="en-US" sz="2000" dirty="0">
                <a:solidFill>
                  <a:schemeClr val="tx1"/>
                </a:solidFill>
              </a:rPr>
              <a:t>BOEM is in the process of updating </a:t>
            </a:r>
            <a:r>
              <a:rPr lang="en-US" sz="2000" dirty="0" smtClean="0">
                <a:solidFill>
                  <a:schemeClr val="tx1"/>
                </a:solidFill>
              </a:rPr>
              <a:t>existing </a:t>
            </a:r>
            <a:r>
              <a:rPr lang="en-US" sz="2000" dirty="0">
                <a:solidFill>
                  <a:schemeClr val="tx1"/>
                </a:solidFill>
              </a:rPr>
              <a:t>NTL </a:t>
            </a:r>
            <a:r>
              <a:rPr lang="en-US" sz="2000" dirty="0">
                <a:solidFill>
                  <a:srgbClr val="000000"/>
                </a:solidFill>
                <a:latin typeface="Arial" panose="020B0604020202020204" pitchFamily="34" charset="0"/>
                <a:cs typeface="Arial" panose="020B0604020202020204" pitchFamily="34" charset="0"/>
              </a:rPr>
              <a:t>No. 2008-N07</a:t>
            </a:r>
            <a:r>
              <a:rPr lang="en-US" sz="2000" dirty="0">
                <a:solidFill>
                  <a:schemeClr val="tx1"/>
                </a:solidFill>
              </a:rPr>
              <a:t/>
            </a:r>
            <a:br>
              <a:rPr lang="en-US" sz="2000" dirty="0">
                <a:solidFill>
                  <a:schemeClr val="tx1"/>
                </a:solidFill>
              </a:rPr>
            </a:br>
            <a:endParaRPr lang="en-US" sz="2000" dirty="0">
              <a:solidFill>
                <a:schemeClr val="tx1"/>
              </a:solidFill>
            </a:endParaRPr>
          </a:p>
          <a:p>
            <a:r>
              <a:rPr lang="en-US" sz="2000" dirty="0">
                <a:solidFill>
                  <a:schemeClr val="tx1"/>
                </a:solidFill>
              </a:rPr>
              <a:t>The current process is designed to: </a:t>
            </a:r>
          </a:p>
          <a:p>
            <a:pPr marL="342900" indent="-342900">
              <a:buFont typeface="Arial" panose="020B0604020202020204" pitchFamily="34" charset="0"/>
              <a:buChar char="•"/>
            </a:pPr>
            <a:r>
              <a:rPr lang="en-US" sz="2000" dirty="0" smtClean="0">
                <a:solidFill>
                  <a:schemeClr val="tx1"/>
                </a:solidFill>
              </a:rPr>
              <a:t>Utilize calculations to determine decommissioning liability</a:t>
            </a:r>
            <a:endParaRPr lang="en-US" sz="2000" dirty="0">
              <a:solidFill>
                <a:schemeClr val="tx1"/>
              </a:solidFill>
            </a:endParaRPr>
          </a:p>
          <a:p>
            <a:pPr marL="342900" indent="-342900">
              <a:buFont typeface="Arial" panose="020B0604020202020204" pitchFamily="34" charset="0"/>
              <a:buChar char="•"/>
            </a:pPr>
            <a:r>
              <a:rPr lang="en-US" sz="2000" dirty="0" smtClean="0">
                <a:solidFill>
                  <a:schemeClr val="tx1"/>
                </a:solidFill>
              </a:rPr>
              <a:t>Determine </a:t>
            </a:r>
            <a:r>
              <a:rPr lang="en-US" sz="2000" dirty="0">
                <a:solidFill>
                  <a:schemeClr val="tx1"/>
                </a:solidFill>
              </a:rPr>
              <a:t>risk regarding a given company's ability to meet its financial </a:t>
            </a:r>
            <a:r>
              <a:rPr lang="en-US" sz="2000" dirty="0" smtClean="0">
                <a:solidFill>
                  <a:schemeClr val="tx1"/>
                </a:solidFill>
              </a:rPr>
              <a:t>obligations</a:t>
            </a:r>
            <a:endParaRPr lang="en-US" sz="2000" dirty="0">
              <a:solidFill>
                <a:schemeClr val="tx1"/>
              </a:solidFill>
            </a:endParaRPr>
          </a:p>
          <a:p>
            <a:pPr marL="342900" indent="-342900">
              <a:buFont typeface="Arial" panose="020B0604020202020204" pitchFamily="34" charset="0"/>
              <a:buChar char="•"/>
            </a:pPr>
            <a:r>
              <a:rPr lang="en-US" sz="2000" dirty="0" smtClean="0">
                <a:solidFill>
                  <a:schemeClr val="tx1"/>
                </a:solidFill>
              </a:rPr>
              <a:t>Specify </a:t>
            </a:r>
            <a:r>
              <a:rPr lang="en-US" sz="2000" dirty="0">
                <a:solidFill>
                  <a:schemeClr val="tx1"/>
                </a:solidFill>
              </a:rPr>
              <a:t>types of security </a:t>
            </a:r>
            <a:r>
              <a:rPr lang="en-US" sz="2000" dirty="0" smtClean="0">
                <a:solidFill>
                  <a:schemeClr val="tx1"/>
                </a:solidFill>
              </a:rPr>
              <a:t>and </a:t>
            </a:r>
            <a:r>
              <a:rPr lang="en-US" sz="2000" dirty="0">
                <a:solidFill>
                  <a:schemeClr val="tx1"/>
                </a:solidFill>
              </a:rPr>
              <a:t>other financial security needs</a:t>
            </a:r>
          </a:p>
          <a:p>
            <a:endParaRPr lang="en-US" sz="2000" dirty="0">
              <a:solidFill>
                <a:schemeClr val="tx1"/>
              </a:solidFill>
            </a:endParaRPr>
          </a:p>
          <a:p>
            <a:r>
              <a:rPr lang="en-US" sz="2000" dirty="0">
                <a:solidFill>
                  <a:schemeClr val="tx1"/>
                </a:solidFill>
              </a:rPr>
              <a:t>The need for additional </a:t>
            </a:r>
            <a:r>
              <a:rPr lang="en-US" sz="2000" dirty="0" smtClean="0">
                <a:solidFill>
                  <a:schemeClr val="tx1"/>
                </a:solidFill>
              </a:rPr>
              <a:t>bonding </a:t>
            </a:r>
            <a:r>
              <a:rPr lang="en-US" sz="2000" dirty="0">
                <a:solidFill>
                  <a:schemeClr val="tx1"/>
                </a:solidFill>
              </a:rPr>
              <a:t>can always be required </a:t>
            </a:r>
            <a:r>
              <a:rPr lang="en-US" sz="2000" dirty="0" smtClean="0">
                <a:solidFill>
                  <a:schemeClr val="tx1"/>
                </a:solidFill>
              </a:rPr>
              <a:t>by </a:t>
            </a:r>
            <a:r>
              <a:rPr lang="en-US" sz="2000" dirty="0">
                <a:solidFill>
                  <a:schemeClr val="tx1"/>
                </a:solidFill>
              </a:rPr>
              <a:t>the Regional Director to satisfy other </a:t>
            </a:r>
            <a:r>
              <a:rPr lang="en-US" sz="2000" dirty="0" smtClean="0">
                <a:solidFill>
                  <a:schemeClr val="tx1"/>
                </a:solidFill>
              </a:rPr>
              <a:t>obligations.</a:t>
            </a:r>
            <a:endParaRPr lang="en-US" sz="2000" dirty="0">
              <a:solidFill>
                <a:schemeClr val="tx1"/>
              </a:solidFill>
            </a:endParaRPr>
          </a:p>
          <a:p>
            <a:r>
              <a:rPr lang="en-US" sz="2000" dirty="0">
                <a:solidFill>
                  <a:schemeClr val="tx1"/>
                </a:solidFill>
              </a:rPr>
              <a:t/>
            </a:r>
            <a:br>
              <a:rPr lang="en-US" sz="2000" dirty="0">
                <a:solidFill>
                  <a:schemeClr val="tx1"/>
                </a:solidFill>
              </a:rPr>
            </a:br>
            <a:r>
              <a:rPr lang="en-US" sz="2000" dirty="0" smtClean="0">
                <a:solidFill>
                  <a:schemeClr val="tx1"/>
                </a:solidFill>
              </a:rPr>
              <a:t>The </a:t>
            </a:r>
            <a:r>
              <a:rPr lang="en-US" sz="2000" dirty="0">
                <a:solidFill>
                  <a:schemeClr val="tx1"/>
                </a:solidFill>
              </a:rPr>
              <a:t>overall objective of this review is to ensure coverage through supplemental bonds or other alternatives </a:t>
            </a:r>
            <a:r>
              <a:rPr lang="en-US" sz="2000" dirty="0" smtClean="0">
                <a:solidFill>
                  <a:schemeClr val="tx1"/>
                </a:solidFill>
              </a:rPr>
              <a:t>in amounts not </a:t>
            </a:r>
            <a:r>
              <a:rPr lang="en-US" sz="2000" dirty="0">
                <a:solidFill>
                  <a:schemeClr val="tx1"/>
                </a:solidFill>
              </a:rPr>
              <a:t>less than the </a:t>
            </a:r>
            <a:r>
              <a:rPr lang="en-US" sz="2000" dirty="0" smtClean="0">
                <a:solidFill>
                  <a:schemeClr val="tx1"/>
                </a:solidFill>
              </a:rPr>
              <a:t>established cumulative </a:t>
            </a:r>
            <a:r>
              <a:rPr lang="en-US" sz="2000" dirty="0">
                <a:solidFill>
                  <a:schemeClr val="tx1"/>
                </a:solidFill>
              </a:rPr>
              <a:t>decommissioning </a:t>
            </a:r>
            <a:r>
              <a:rPr lang="en-US" sz="2000" dirty="0" smtClean="0">
                <a:solidFill>
                  <a:schemeClr val="tx1"/>
                </a:solidFill>
              </a:rPr>
              <a:t>liability.</a:t>
            </a:r>
          </a:p>
          <a:p>
            <a:endParaRPr lang="en-US" sz="2000" dirty="0">
              <a:solidFill>
                <a:schemeClr val="tx1"/>
              </a:solidFill>
            </a:endParaRPr>
          </a:p>
          <a:p>
            <a:r>
              <a:rPr lang="en-US" sz="2000" dirty="0">
                <a:solidFill>
                  <a:schemeClr val="tx1"/>
                </a:solidFill>
              </a:rPr>
              <a:t>BOEM </a:t>
            </a:r>
            <a:r>
              <a:rPr lang="en-US" sz="2000" dirty="0" smtClean="0">
                <a:solidFill>
                  <a:schemeClr val="tx1"/>
                </a:solidFill>
              </a:rPr>
              <a:t>continues to reserve its right </a:t>
            </a:r>
            <a:r>
              <a:rPr lang="en-US" sz="2000" dirty="0">
                <a:solidFill>
                  <a:schemeClr val="tx1"/>
                </a:solidFill>
              </a:rPr>
              <a:t>to take other actions to satisfy all lease obligations </a:t>
            </a:r>
            <a:r>
              <a:rPr lang="en-US" sz="2000" dirty="0" smtClean="0">
                <a:solidFill>
                  <a:schemeClr val="tx1"/>
                </a:solidFill>
              </a:rPr>
              <a:t>and to vary from procedures or criteria on a case-by-case basis.</a:t>
            </a:r>
            <a:endParaRPr lang="en-US" sz="2000" dirty="0">
              <a:solidFill>
                <a:schemeClr val="tx1"/>
              </a:solidFill>
            </a:endParaRPr>
          </a:p>
        </p:txBody>
      </p:sp>
    </p:spTree>
    <p:extLst>
      <p:ext uri="{BB962C8B-B14F-4D97-AF65-F5344CB8AC3E}">
        <p14:creationId xmlns:p14="http://schemas.microsoft.com/office/powerpoint/2010/main" val="30226457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Standard</a:t>
            </a:r>
            <a:endParaRPr lang="en-US" dirty="0"/>
          </a:p>
        </p:txBody>
      </p:sp>
      <p:sp>
        <p:nvSpPr>
          <p:cNvPr id="3" name="Slide Number Placeholder 2"/>
          <p:cNvSpPr>
            <a:spLocks noGrp="1"/>
          </p:cNvSpPr>
          <p:nvPr>
            <p:ph type="sldNum" sz="quarter" idx="12"/>
          </p:nvPr>
        </p:nvSpPr>
        <p:spPr/>
        <p:txBody>
          <a:bodyPr/>
          <a:lstStyle/>
          <a:p>
            <a:fld id="{9D5D19A6-41A7-40E1-B7B8-533036823F78}" type="slidenum">
              <a:rPr lang="en-US" smtClean="0"/>
              <a:pPr/>
              <a:t>24</a:t>
            </a:fld>
            <a:endParaRPr lang="en-US" dirty="0"/>
          </a:p>
        </p:txBody>
      </p:sp>
      <p:sp>
        <p:nvSpPr>
          <p:cNvPr id="4" name="Rectangle 3"/>
          <p:cNvSpPr/>
          <p:nvPr/>
        </p:nvSpPr>
        <p:spPr>
          <a:xfrm>
            <a:off x="544512" y="1682206"/>
            <a:ext cx="8763000" cy="2324867"/>
          </a:xfrm>
          <a:prstGeom prst="rect">
            <a:avLst/>
          </a:prstGeom>
        </p:spPr>
        <p:txBody>
          <a:bodyPr wrap="square">
            <a:spAutoFit/>
          </a:bodyPr>
          <a:lstStyle/>
          <a:p>
            <a:r>
              <a:rPr lang="en-US" sz="2200" dirty="0">
                <a:solidFill>
                  <a:schemeClr val="tx1"/>
                </a:solidFill>
              </a:rPr>
              <a:t>The </a:t>
            </a:r>
            <a:r>
              <a:rPr lang="en-US" sz="2200" dirty="0" smtClean="0">
                <a:solidFill>
                  <a:schemeClr val="tx1"/>
                </a:solidFill>
              </a:rPr>
              <a:t>minimum performance </a:t>
            </a:r>
            <a:r>
              <a:rPr lang="en-US" sz="2200" dirty="0">
                <a:solidFill>
                  <a:schemeClr val="tx1"/>
                </a:solidFill>
              </a:rPr>
              <a:t>standard at BOEM </a:t>
            </a:r>
            <a:r>
              <a:rPr lang="en-US" sz="2200" dirty="0" smtClean="0">
                <a:solidFill>
                  <a:schemeClr val="tx1"/>
                </a:solidFill>
              </a:rPr>
              <a:t>requires organizations have the </a:t>
            </a:r>
            <a:r>
              <a:rPr lang="en-US" sz="2200" dirty="0">
                <a:solidFill>
                  <a:schemeClr val="tx1"/>
                </a:solidFill>
              </a:rPr>
              <a:t>"financial ability to </a:t>
            </a:r>
            <a:r>
              <a:rPr lang="en-US" sz="2200" dirty="0" smtClean="0">
                <a:solidFill>
                  <a:schemeClr val="tx1"/>
                </a:solidFill>
              </a:rPr>
              <a:t>ensure“ that:</a:t>
            </a:r>
            <a:br>
              <a:rPr lang="en-US" sz="2200" dirty="0" smtClean="0">
                <a:solidFill>
                  <a:schemeClr val="tx1"/>
                </a:solidFill>
              </a:rPr>
            </a:br>
            <a:endParaRPr lang="en-US" sz="800" dirty="0">
              <a:solidFill>
                <a:schemeClr val="tx1"/>
              </a:solidFill>
            </a:endParaRPr>
          </a:p>
          <a:p>
            <a:pPr marL="285750" indent="-285750">
              <a:buFont typeface="Arial" panose="020B0604020202020204" pitchFamily="34" charset="0"/>
              <a:buChar char="•"/>
            </a:pPr>
            <a:r>
              <a:rPr lang="en-US" sz="2200" dirty="0">
                <a:solidFill>
                  <a:schemeClr val="tx1"/>
                </a:solidFill>
              </a:rPr>
              <a:t>wells </a:t>
            </a:r>
            <a:r>
              <a:rPr lang="en-US" sz="2200" dirty="0" smtClean="0">
                <a:solidFill>
                  <a:schemeClr val="tx1"/>
                </a:solidFill>
              </a:rPr>
              <a:t>plugged </a:t>
            </a:r>
            <a:r>
              <a:rPr lang="en-US" sz="2200" dirty="0">
                <a:solidFill>
                  <a:schemeClr val="tx1"/>
                </a:solidFill>
              </a:rPr>
              <a:t>and </a:t>
            </a:r>
            <a:r>
              <a:rPr lang="en-US" sz="2200" dirty="0" smtClean="0">
                <a:solidFill>
                  <a:schemeClr val="tx1"/>
                </a:solidFill>
              </a:rPr>
              <a:t>abandoned</a:t>
            </a:r>
            <a:br>
              <a:rPr lang="en-US" sz="2200" dirty="0" smtClean="0">
                <a:solidFill>
                  <a:schemeClr val="tx1"/>
                </a:solidFill>
              </a:rPr>
            </a:br>
            <a:endParaRPr lang="en-US" sz="800" dirty="0">
              <a:solidFill>
                <a:schemeClr val="tx1"/>
              </a:solidFill>
            </a:endParaRPr>
          </a:p>
          <a:p>
            <a:pPr marL="285750" indent="-285750">
              <a:buFont typeface="Arial" panose="020B0604020202020204" pitchFamily="34" charset="0"/>
              <a:buChar char="•"/>
            </a:pPr>
            <a:r>
              <a:rPr lang="en-US" sz="2200" dirty="0">
                <a:solidFill>
                  <a:schemeClr val="tx1"/>
                </a:solidFill>
              </a:rPr>
              <a:t>platforms </a:t>
            </a:r>
            <a:r>
              <a:rPr lang="en-US" sz="2200" dirty="0" smtClean="0">
                <a:solidFill>
                  <a:schemeClr val="tx1"/>
                </a:solidFill>
              </a:rPr>
              <a:t>removed</a:t>
            </a:r>
            <a:br>
              <a:rPr lang="en-US" sz="2200" dirty="0" smtClean="0">
                <a:solidFill>
                  <a:schemeClr val="tx1"/>
                </a:solidFill>
              </a:rPr>
            </a:br>
            <a:endParaRPr lang="en-US" sz="800" dirty="0">
              <a:solidFill>
                <a:schemeClr val="tx1"/>
              </a:solidFill>
            </a:endParaRPr>
          </a:p>
          <a:p>
            <a:pPr marL="285750" indent="-285750">
              <a:buFont typeface="Arial" panose="020B0604020202020204" pitchFamily="34" charset="0"/>
              <a:buChar char="•"/>
            </a:pPr>
            <a:r>
              <a:rPr lang="en-US" sz="2200" dirty="0">
                <a:solidFill>
                  <a:schemeClr val="tx1"/>
                </a:solidFill>
              </a:rPr>
              <a:t>drilling and platform sites, including pipeline corridors, </a:t>
            </a:r>
            <a:r>
              <a:rPr lang="en-US" sz="2200" dirty="0" smtClean="0">
                <a:solidFill>
                  <a:schemeClr val="tx1"/>
                </a:solidFill>
              </a:rPr>
              <a:t>cleared </a:t>
            </a:r>
            <a:r>
              <a:rPr lang="en-US" sz="2200" dirty="0">
                <a:solidFill>
                  <a:schemeClr val="tx1"/>
                </a:solidFill>
              </a:rPr>
              <a:t>of all obstructions</a:t>
            </a:r>
          </a:p>
        </p:txBody>
      </p:sp>
      <p:pic>
        <p:nvPicPr>
          <p:cNvPr id="1026" name="Picture 2" descr="http://www.boem.gov/uploadedImages/Platform10_2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4912" y="4465637"/>
            <a:ext cx="2647950" cy="23812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5051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404224" y="5989637"/>
            <a:ext cx="15240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9D5D19A6-41A7-40E1-B7B8-533036823F78}" type="slidenum">
              <a:rPr lang="en-US" smtClean="0"/>
              <a:pPr/>
              <a:t>25</a:t>
            </a:fld>
            <a:endParaRPr lang="en-US" dirty="0"/>
          </a:p>
        </p:txBody>
      </p:sp>
      <p:sp>
        <p:nvSpPr>
          <p:cNvPr id="4" name="Rectangle 3"/>
          <p:cNvSpPr/>
          <p:nvPr/>
        </p:nvSpPr>
        <p:spPr>
          <a:xfrm>
            <a:off x="315912" y="1189037"/>
            <a:ext cx="9525000" cy="2210477"/>
          </a:xfrm>
          <a:prstGeom prst="rect">
            <a:avLst/>
          </a:prstGeom>
        </p:spPr>
        <p:txBody>
          <a:bodyPr wrap="square">
            <a:spAutoFit/>
          </a:bodyPr>
          <a:lstStyle/>
          <a:p>
            <a:r>
              <a:rPr lang="en-US" sz="2000" dirty="0">
                <a:solidFill>
                  <a:schemeClr val="tx1"/>
                </a:solidFill>
              </a:rPr>
              <a:t>The calculation in Section III determines financial strength with balance sheet calculations of greater than or equal to $65 Million and cumulative decommissioning liability of less than </a:t>
            </a:r>
            <a:r>
              <a:rPr lang="en-US" sz="2000" dirty="0" smtClean="0">
                <a:solidFill>
                  <a:schemeClr val="tx1"/>
                </a:solidFill>
              </a:rPr>
              <a:t>or equal to 50</a:t>
            </a:r>
            <a:r>
              <a:rPr lang="en-US" sz="2000" dirty="0">
                <a:solidFill>
                  <a:schemeClr val="tx1"/>
                </a:solidFill>
              </a:rPr>
              <a:t>% of net </a:t>
            </a:r>
            <a:r>
              <a:rPr lang="en-US" sz="2000" dirty="0" smtClean="0">
                <a:solidFill>
                  <a:schemeClr val="tx1"/>
                </a:solidFill>
              </a:rPr>
              <a:t>worth.</a:t>
            </a:r>
            <a:endParaRPr lang="en-US" sz="2000" dirty="0">
              <a:solidFill>
                <a:schemeClr val="tx1"/>
              </a:solidFill>
            </a:endParaRPr>
          </a:p>
          <a:p>
            <a:endParaRPr lang="en-US" sz="800" dirty="0">
              <a:solidFill>
                <a:schemeClr val="tx1"/>
              </a:solidFill>
            </a:endParaRPr>
          </a:p>
          <a:p>
            <a:r>
              <a:rPr lang="en-US" sz="2000" b="1" dirty="0">
                <a:solidFill>
                  <a:schemeClr val="tx1"/>
                </a:solidFill>
              </a:rPr>
              <a:t>AND EITHER </a:t>
            </a:r>
            <a:r>
              <a:rPr lang="en-US" sz="2000" dirty="0">
                <a:solidFill>
                  <a:schemeClr val="tx1"/>
                </a:solidFill>
              </a:rPr>
              <a:t>the organization is producing </a:t>
            </a:r>
            <a:r>
              <a:rPr lang="en-US" sz="2000" dirty="0" smtClean="0">
                <a:solidFill>
                  <a:schemeClr val="tx1"/>
                </a:solidFill>
              </a:rPr>
              <a:t>20,000 barrels of oil equivalent (BOE) </a:t>
            </a:r>
            <a:r>
              <a:rPr lang="en-US" sz="2000" dirty="0">
                <a:solidFill>
                  <a:schemeClr val="tx1"/>
                </a:solidFill>
              </a:rPr>
              <a:t>per day (in the most recent 12 </a:t>
            </a:r>
            <a:r>
              <a:rPr lang="en-US" sz="2000" dirty="0" smtClean="0">
                <a:solidFill>
                  <a:schemeClr val="tx1"/>
                </a:solidFill>
              </a:rPr>
              <a:t>months of data) from OCS leases for which the lessee owns a record title interest</a:t>
            </a:r>
          </a:p>
          <a:p>
            <a:r>
              <a:rPr lang="en-US" sz="2000" b="1" dirty="0" smtClean="0">
                <a:solidFill>
                  <a:schemeClr val="tx1"/>
                </a:solidFill>
              </a:rPr>
              <a:t>OR</a:t>
            </a:r>
            <a:r>
              <a:rPr lang="en-US" sz="2000" dirty="0" smtClean="0">
                <a:solidFill>
                  <a:schemeClr val="tx1"/>
                </a:solidFill>
              </a:rPr>
              <a:t> </a:t>
            </a:r>
            <a:r>
              <a:rPr lang="en-US" sz="2000" dirty="0">
                <a:solidFill>
                  <a:schemeClr val="tx1"/>
                </a:solidFill>
              </a:rPr>
              <a:t>the organization provide </a:t>
            </a:r>
            <a:r>
              <a:rPr lang="en-US" sz="2000" dirty="0" smtClean="0">
                <a:solidFill>
                  <a:schemeClr val="tx1"/>
                </a:solidFill>
              </a:rPr>
              <a:t>independently audited </a:t>
            </a:r>
            <a:r>
              <a:rPr lang="en-US" sz="2000" dirty="0">
                <a:solidFill>
                  <a:schemeClr val="tx1"/>
                </a:solidFill>
              </a:rPr>
              <a:t>financials indicating:</a:t>
            </a:r>
          </a:p>
        </p:txBody>
      </p:sp>
      <p:sp>
        <p:nvSpPr>
          <p:cNvPr id="5" name="Rectangle 4"/>
          <p:cNvSpPr/>
          <p:nvPr/>
        </p:nvSpPr>
        <p:spPr>
          <a:xfrm>
            <a:off x="87312" y="3357913"/>
            <a:ext cx="4887912" cy="3469924"/>
          </a:xfrm>
          <a:prstGeom prst="rect">
            <a:avLst/>
          </a:prstGeom>
          <a:ln>
            <a:solidFill>
              <a:schemeClr val="tx1"/>
            </a:solidFill>
          </a:ln>
        </p:spPr>
        <p:txBody>
          <a:bodyPr wrap="square">
            <a:spAutoFit/>
          </a:bodyPr>
          <a:lstStyle/>
          <a:p>
            <a:r>
              <a:rPr lang="en-US" sz="2000" dirty="0" smtClean="0">
                <a:solidFill>
                  <a:schemeClr val="tx1"/>
                </a:solidFill>
              </a:rPr>
              <a:t>Total </a:t>
            </a:r>
            <a:r>
              <a:rPr lang="en-US" sz="2000" dirty="0">
                <a:solidFill>
                  <a:schemeClr val="tx1"/>
                </a:solidFill>
              </a:rPr>
              <a:t>net worth </a:t>
            </a:r>
            <a:r>
              <a:rPr lang="en-US" sz="2000" dirty="0" smtClean="0">
                <a:solidFill>
                  <a:schemeClr val="tx1"/>
                </a:solidFill>
              </a:rPr>
              <a:t>$65-100 Million</a:t>
            </a:r>
            <a:endParaRPr lang="en-US" sz="2000" dirty="0">
              <a:solidFill>
                <a:schemeClr val="tx1"/>
              </a:solidFill>
            </a:endParaRPr>
          </a:p>
          <a:p>
            <a:endParaRPr lang="en-US" sz="800" dirty="0">
              <a:solidFill>
                <a:schemeClr val="tx1"/>
              </a:solidFill>
            </a:endParaRPr>
          </a:p>
          <a:p>
            <a:r>
              <a:rPr lang="en-US" sz="2000" b="1" dirty="0" smtClean="0">
                <a:solidFill>
                  <a:schemeClr val="tx1"/>
                </a:solidFill>
              </a:rPr>
              <a:t>AND</a:t>
            </a:r>
            <a:r>
              <a:rPr lang="en-US" sz="2000" dirty="0" smtClean="0">
                <a:solidFill>
                  <a:schemeClr val="tx1"/>
                </a:solidFill>
              </a:rPr>
              <a:t> cumulative </a:t>
            </a:r>
            <a:r>
              <a:rPr lang="en-US" sz="2000" dirty="0">
                <a:solidFill>
                  <a:schemeClr val="tx1"/>
                </a:solidFill>
              </a:rPr>
              <a:t>decommissioning liability less than </a:t>
            </a:r>
            <a:r>
              <a:rPr lang="en-US" sz="2000" dirty="0" smtClean="0">
                <a:solidFill>
                  <a:schemeClr val="tx1"/>
                </a:solidFill>
              </a:rPr>
              <a:t>or equal to 25</a:t>
            </a:r>
            <a:r>
              <a:rPr lang="en-US" sz="2000" dirty="0">
                <a:solidFill>
                  <a:schemeClr val="tx1"/>
                </a:solidFill>
              </a:rPr>
              <a:t>% of net </a:t>
            </a:r>
            <a:r>
              <a:rPr lang="en-US" sz="2000" dirty="0" smtClean="0">
                <a:solidFill>
                  <a:schemeClr val="tx1"/>
                </a:solidFill>
              </a:rPr>
              <a:t>worth, </a:t>
            </a:r>
            <a:r>
              <a:rPr lang="en-US" sz="2000" b="1" dirty="0">
                <a:solidFill>
                  <a:schemeClr val="tx1"/>
                </a:solidFill>
              </a:rPr>
              <a:t>THEN</a:t>
            </a:r>
            <a:r>
              <a:rPr lang="en-US" sz="2000" dirty="0">
                <a:solidFill>
                  <a:schemeClr val="tx1"/>
                </a:solidFill>
              </a:rPr>
              <a:t> </a:t>
            </a:r>
            <a:r>
              <a:rPr lang="en-US" sz="2000" dirty="0" smtClean="0">
                <a:solidFill>
                  <a:schemeClr val="tx1"/>
                </a:solidFill>
              </a:rPr>
              <a:t>the debt </a:t>
            </a:r>
            <a:r>
              <a:rPr lang="en-US" sz="2000" dirty="0">
                <a:solidFill>
                  <a:schemeClr val="tx1"/>
                </a:solidFill>
              </a:rPr>
              <a:t>to equity ratio (total liability divided by net worth) must be less than or equal to </a:t>
            </a:r>
            <a:r>
              <a:rPr lang="en-US" sz="2000" dirty="0" smtClean="0">
                <a:solidFill>
                  <a:schemeClr val="tx1"/>
                </a:solidFill>
              </a:rPr>
              <a:t>2.5</a:t>
            </a:r>
            <a:endParaRPr lang="en-US" sz="2000" dirty="0">
              <a:solidFill>
                <a:schemeClr val="tx1"/>
              </a:solidFill>
            </a:endParaRPr>
          </a:p>
          <a:p>
            <a:endParaRPr lang="en-US" sz="800" dirty="0">
              <a:solidFill>
                <a:schemeClr val="tx1"/>
              </a:solidFill>
            </a:endParaRPr>
          </a:p>
          <a:p>
            <a:r>
              <a:rPr lang="en-US" sz="2000" dirty="0">
                <a:solidFill>
                  <a:schemeClr val="tx1"/>
                </a:solidFill>
              </a:rPr>
              <a:t>Where cumulative decommissioning liability is greater than 25% but less than or equal to 50% of net worth </a:t>
            </a:r>
            <a:r>
              <a:rPr lang="en-US" sz="2000" b="1" dirty="0" smtClean="0">
                <a:solidFill>
                  <a:schemeClr val="tx1"/>
                </a:solidFill>
              </a:rPr>
              <a:t>THEN</a:t>
            </a:r>
            <a:r>
              <a:rPr lang="en-US" sz="2000" dirty="0" smtClean="0">
                <a:solidFill>
                  <a:schemeClr val="tx1"/>
                </a:solidFill>
              </a:rPr>
              <a:t> </a:t>
            </a:r>
            <a:r>
              <a:rPr lang="en-US" sz="2000" dirty="0">
                <a:solidFill>
                  <a:schemeClr val="tx1"/>
                </a:solidFill>
              </a:rPr>
              <a:t>debt to equity ratio (total liability divided by net worth) must be less than or equal to 2.0</a:t>
            </a:r>
          </a:p>
        </p:txBody>
      </p:sp>
      <p:sp>
        <p:nvSpPr>
          <p:cNvPr id="6" name="Rectangle 5"/>
          <p:cNvSpPr/>
          <p:nvPr/>
        </p:nvSpPr>
        <p:spPr>
          <a:xfrm>
            <a:off x="5082856" y="3357913"/>
            <a:ext cx="4876800" cy="3469924"/>
          </a:xfrm>
          <a:prstGeom prst="rect">
            <a:avLst/>
          </a:prstGeom>
          <a:ln>
            <a:solidFill>
              <a:schemeClr val="tx1"/>
            </a:solidFill>
          </a:ln>
        </p:spPr>
        <p:txBody>
          <a:bodyPr wrap="square">
            <a:spAutoFit/>
          </a:bodyPr>
          <a:lstStyle/>
          <a:p>
            <a:r>
              <a:rPr lang="en-US" sz="2000" dirty="0" smtClean="0">
                <a:solidFill>
                  <a:schemeClr val="tx1"/>
                </a:solidFill>
              </a:rPr>
              <a:t>Total </a:t>
            </a:r>
            <a:r>
              <a:rPr lang="en-US" sz="2000" dirty="0">
                <a:solidFill>
                  <a:schemeClr val="tx1"/>
                </a:solidFill>
              </a:rPr>
              <a:t>net worth is above </a:t>
            </a:r>
            <a:r>
              <a:rPr lang="en-US" sz="2000" dirty="0" smtClean="0">
                <a:solidFill>
                  <a:schemeClr val="tx1"/>
                </a:solidFill>
              </a:rPr>
              <a:t>$100 Million</a:t>
            </a:r>
            <a:endParaRPr lang="en-US" sz="2000" dirty="0">
              <a:solidFill>
                <a:schemeClr val="tx1"/>
              </a:solidFill>
            </a:endParaRPr>
          </a:p>
          <a:p>
            <a:r>
              <a:rPr lang="en-US" sz="800" dirty="0">
                <a:solidFill>
                  <a:schemeClr val="tx1"/>
                </a:solidFill>
              </a:rPr>
              <a:t/>
            </a:r>
            <a:br>
              <a:rPr lang="en-US" sz="800" dirty="0">
                <a:solidFill>
                  <a:schemeClr val="tx1"/>
                </a:solidFill>
              </a:rPr>
            </a:br>
            <a:r>
              <a:rPr lang="en-US" sz="2000" b="1" dirty="0">
                <a:solidFill>
                  <a:schemeClr val="tx1"/>
                </a:solidFill>
              </a:rPr>
              <a:t>AND</a:t>
            </a:r>
            <a:r>
              <a:rPr lang="en-US" sz="2000" dirty="0">
                <a:solidFill>
                  <a:schemeClr val="tx1"/>
                </a:solidFill>
              </a:rPr>
              <a:t> cumulative decommissioning liability less than or equal to 25% of net </a:t>
            </a:r>
            <a:r>
              <a:rPr lang="en-US" sz="2000" dirty="0" smtClean="0">
                <a:solidFill>
                  <a:schemeClr val="tx1"/>
                </a:solidFill>
              </a:rPr>
              <a:t>worth, </a:t>
            </a:r>
            <a:r>
              <a:rPr lang="en-US" sz="2000" b="1" dirty="0" smtClean="0">
                <a:solidFill>
                  <a:schemeClr val="tx1"/>
                </a:solidFill>
              </a:rPr>
              <a:t>THEN</a:t>
            </a:r>
            <a:r>
              <a:rPr lang="en-US" sz="2000" dirty="0" smtClean="0">
                <a:solidFill>
                  <a:schemeClr val="tx1"/>
                </a:solidFill>
              </a:rPr>
              <a:t> </a:t>
            </a:r>
            <a:r>
              <a:rPr lang="en-US" sz="2000" dirty="0">
                <a:solidFill>
                  <a:schemeClr val="tx1"/>
                </a:solidFill>
              </a:rPr>
              <a:t>the debt to equity ratio (total liability divided by net worth) must be less than or equal to 3.0</a:t>
            </a:r>
          </a:p>
          <a:p>
            <a:r>
              <a:rPr lang="en-US" sz="800" dirty="0">
                <a:solidFill>
                  <a:schemeClr val="tx1"/>
                </a:solidFill>
              </a:rPr>
              <a:t/>
            </a:r>
            <a:br>
              <a:rPr lang="en-US" sz="800" dirty="0">
                <a:solidFill>
                  <a:schemeClr val="tx1"/>
                </a:solidFill>
              </a:rPr>
            </a:br>
            <a:r>
              <a:rPr lang="en-US" sz="2000" dirty="0">
                <a:solidFill>
                  <a:schemeClr val="tx1"/>
                </a:solidFill>
              </a:rPr>
              <a:t>Where cumulative decommissioning liability is greater than 25% but less than or equal to 50% of net worth </a:t>
            </a:r>
            <a:r>
              <a:rPr lang="en-US" sz="2000" b="1" dirty="0">
                <a:solidFill>
                  <a:schemeClr val="tx1"/>
                </a:solidFill>
              </a:rPr>
              <a:t>THEN</a:t>
            </a:r>
            <a:r>
              <a:rPr lang="en-US" sz="2000" dirty="0">
                <a:solidFill>
                  <a:schemeClr val="tx1"/>
                </a:solidFill>
              </a:rPr>
              <a:t> </a:t>
            </a:r>
            <a:r>
              <a:rPr lang="en-US" sz="2000" dirty="0" smtClean="0">
                <a:solidFill>
                  <a:schemeClr val="tx1"/>
                </a:solidFill>
              </a:rPr>
              <a:t>debt </a:t>
            </a:r>
            <a:r>
              <a:rPr lang="en-US" sz="2000" dirty="0">
                <a:solidFill>
                  <a:schemeClr val="tx1"/>
                </a:solidFill>
              </a:rPr>
              <a:t>to equity </a:t>
            </a:r>
            <a:r>
              <a:rPr lang="en-US" sz="2000" dirty="0" smtClean="0">
                <a:solidFill>
                  <a:schemeClr val="tx1"/>
                </a:solidFill>
              </a:rPr>
              <a:t>ratio </a:t>
            </a:r>
            <a:r>
              <a:rPr lang="en-US" sz="2000" dirty="0">
                <a:solidFill>
                  <a:schemeClr val="tx1"/>
                </a:solidFill>
              </a:rPr>
              <a:t>(total liability divided by net worth)</a:t>
            </a:r>
            <a:r>
              <a:rPr lang="en-US" sz="2000" dirty="0" smtClean="0">
                <a:solidFill>
                  <a:schemeClr val="tx1"/>
                </a:solidFill>
              </a:rPr>
              <a:t> </a:t>
            </a:r>
            <a:r>
              <a:rPr lang="en-US" sz="2000" dirty="0">
                <a:solidFill>
                  <a:schemeClr val="tx1"/>
                </a:solidFill>
              </a:rPr>
              <a:t>must be less than or equal to 2.5 </a:t>
            </a:r>
            <a:endParaRPr lang="en-US" sz="2000" dirty="0" smtClean="0">
              <a:solidFill>
                <a:schemeClr val="tx1"/>
              </a:solidFill>
            </a:endParaRPr>
          </a:p>
        </p:txBody>
      </p:sp>
      <p:sp>
        <p:nvSpPr>
          <p:cNvPr id="7" name="Title 1"/>
          <p:cNvSpPr>
            <a:spLocks noGrp="1"/>
          </p:cNvSpPr>
          <p:nvPr>
            <p:ph type="title"/>
          </p:nvPr>
        </p:nvSpPr>
        <p:spPr>
          <a:xfrm>
            <a:off x="2436151" y="302737"/>
            <a:ext cx="7476464" cy="831214"/>
          </a:xfrm>
        </p:spPr>
        <p:txBody>
          <a:bodyPr>
            <a:normAutofit fontScale="90000"/>
          </a:bodyPr>
          <a:lstStyle/>
          <a:p>
            <a:r>
              <a:rPr lang="en-US" dirty="0" smtClean="0"/>
              <a:t>Determination of Financial Strength and Reliability in Existing NTL</a:t>
            </a:r>
            <a:endParaRPr lang="en-US" dirty="0"/>
          </a:p>
        </p:txBody>
      </p:sp>
    </p:spTree>
    <p:extLst>
      <p:ext uri="{BB962C8B-B14F-4D97-AF65-F5344CB8AC3E}">
        <p14:creationId xmlns:p14="http://schemas.microsoft.com/office/powerpoint/2010/main" val="23667455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404224" y="5989637"/>
            <a:ext cx="15240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r>
              <a:rPr lang="en-US" dirty="0" smtClean="0"/>
              <a:t>Determination of Financial Strength and Reliability in Existing NTL</a:t>
            </a:r>
            <a:endParaRPr lang="en-US" dirty="0"/>
          </a:p>
        </p:txBody>
      </p:sp>
      <p:sp>
        <p:nvSpPr>
          <p:cNvPr id="3" name="Slide Number Placeholder 2"/>
          <p:cNvSpPr>
            <a:spLocks noGrp="1"/>
          </p:cNvSpPr>
          <p:nvPr>
            <p:ph type="sldNum" sz="quarter" idx="12"/>
          </p:nvPr>
        </p:nvSpPr>
        <p:spPr/>
        <p:txBody>
          <a:bodyPr/>
          <a:lstStyle/>
          <a:p>
            <a:fld id="{9D5D19A6-41A7-40E1-B7B8-533036823F78}" type="slidenum">
              <a:rPr lang="en-US" smtClean="0"/>
              <a:pPr/>
              <a:t>26</a:t>
            </a:fld>
            <a:endParaRPr lang="en-US" dirty="0"/>
          </a:p>
        </p:txBody>
      </p:sp>
      <p:sp>
        <p:nvSpPr>
          <p:cNvPr id="5" name="Rectangle 4"/>
          <p:cNvSpPr/>
          <p:nvPr/>
        </p:nvSpPr>
        <p:spPr>
          <a:xfrm>
            <a:off x="189864" y="1189037"/>
            <a:ext cx="9525000" cy="3985194"/>
          </a:xfrm>
          <a:prstGeom prst="rect">
            <a:avLst/>
          </a:prstGeom>
        </p:spPr>
        <p:txBody>
          <a:bodyPr wrap="square">
            <a:spAutoFit/>
          </a:bodyPr>
          <a:lstStyle/>
          <a:p>
            <a:r>
              <a:rPr lang="en-US" sz="2000" dirty="0" smtClean="0">
                <a:solidFill>
                  <a:schemeClr val="tx1"/>
                </a:solidFill>
              </a:rPr>
              <a:t>BOEM may but is not required to consider:</a:t>
            </a:r>
          </a:p>
          <a:p>
            <a:endParaRPr lang="en-US" sz="800" b="1" dirty="0">
              <a:solidFill>
                <a:schemeClr val="tx1"/>
              </a:solidFill>
            </a:endParaRPr>
          </a:p>
          <a:p>
            <a:pPr algn="ctr"/>
            <a:r>
              <a:rPr lang="en-US" sz="2000" b="1" dirty="0" smtClean="0">
                <a:solidFill>
                  <a:schemeClr val="tx1"/>
                </a:solidFill>
              </a:rPr>
              <a:t>EITHER</a:t>
            </a:r>
            <a:r>
              <a:rPr lang="en-US" sz="2000" dirty="0" smtClean="0">
                <a:solidFill>
                  <a:schemeClr val="tx1"/>
                </a:solidFill>
              </a:rPr>
              <a:t> </a:t>
            </a:r>
          </a:p>
          <a:p>
            <a:endParaRPr lang="en-US" sz="800" dirty="0">
              <a:solidFill>
                <a:schemeClr val="tx1"/>
              </a:solidFill>
            </a:endParaRPr>
          </a:p>
          <a:p>
            <a:r>
              <a:rPr lang="en-US" sz="2000" dirty="0" smtClean="0">
                <a:solidFill>
                  <a:schemeClr val="tx1"/>
                </a:solidFill>
              </a:rPr>
              <a:t>future </a:t>
            </a:r>
            <a:r>
              <a:rPr lang="en-US" sz="2000" dirty="0">
                <a:solidFill>
                  <a:schemeClr val="tx1"/>
                </a:solidFill>
              </a:rPr>
              <a:t>net revenues associated with the value of proved producing reserves for all leases where a lessee owns record title interest equaling the percentage of their </a:t>
            </a:r>
            <a:r>
              <a:rPr lang="en-US" sz="2000" dirty="0" smtClean="0">
                <a:solidFill>
                  <a:schemeClr val="tx1"/>
                </a:solidFill>
              </a:rPr>
              <a:t>interest.  (</a:t>
            </a:r>
            <a:r>
              <a:rPr lang="en-US" sz="2000" dirty="0">
                <a:solidFill>
                  <a:schemeClr val="tx1"/>
                </a:solidFill>
              </a:rPr>
              <a:t>Up to 25% of reserve value can be used to calculate net worth</a:t>
            </a:r>
            <a:r>
              <a:rPr lang="en-US" sz="2000" dirty="0" smtClean="0">
                <a:solidFill>
                  <a:schemeClr val="tx1"/>
                </a:solidFill>
              </a:rPr>
              <a:t>)</a:t>
            </a:r>
            <a:endParaRPr lang="en-US" sz="2000" dirty="0">
              <a:solidFill>
                <a:schemeClr val="tx1"/>
              </a:solidFill>
            </a:endParaRPr>
          </a:p>
          <a:p>
            <a:endParaRPr lang="en-US" sz="800" dirty="0">
              <a:solidFill>
                <a:schemeClr val="tx1"/>
              </a:solidFill>
            </a:endParaRPr>
          </a:p>
          <a:p>
            <a:pPr algn="ctr"/>
            <a:r>
              <a:rPr lang="en-US" sz="2000" b="1" dirty="0" smtClean="0">
                <a:solidFill>
                  <a:schemeClr val="tx1"/>
                </a:solidFill>
              </a:rPr>
              <a:t>OR</a:t>
            </a:r>
          </a:p>
          <a:p>
            <a:endParaRPr lang="en-US" sz="800" dirty="0" smtClean="0">
              <a:solidFill>
                <a:schemeClr val="tx1"/>
              </a:solidFill>
            </a:endParaRPr>
          </a:p>
          <a:p>
            <a:r>
              <a:rPr lang="en-US" sz="2000" dirty="0" smtClean="0">
                <a:solidFill>
                  <a:schemeClr val="tx1"/>
                </a:solidFill>
              </a:rPr>
              <a:t>future </a:t>
            </a:r>
            <a:r>
              <a:rPr lang="en-US" sz="2000" dirty="0">
                <a:solidFill>
                  <a:schemeClr val="tx1"/>
                </a:solidFill>
              </a:rPr>
              <a:t>net revenue </a:t>
            </a:r>
            <a:r>
              <a:rPr lang="en-US" sz="2000" dirty="0" smtClean="0">
                <a:solidFill>
                  <a:schemeClr val="tx1"/>
                </a:solidFill>
              </a:rPr>
              <a:t>associated with the value of proved producing </a:t>
            </a:r>
            <a:r>
              <a:rPr lang="en-US" sz="2000" dirty="0">
                <a:solidFill>
                  <a:schemeClr val="tx1"/>
                </a:solidFill>
              </a:rPr>
              <a:t>reserves in calculating net worth by obtaining an independent 3rd party estimate of total </a:t>
            </a:r>
            <a:r>
              <a:rPr lang="en-US" sz="2000" dirty="0" smtClean="0">
                <a:solidFill>
                  <a:schemeClr val="tx1"/>
                </a:solidFill>
              </a:rPr>
              <a:t>proved </a:t>
            </a:r>
            <a:r>
              <a:rPr lang="en-US" sz="2000" dirty="0">
                <a:solidFill>
                  <a:schemeClr val="tx1"/>
                </a:solidFill>
              </a:rPr>
              <a:t>producing </a:t>
            </a:r>
            <a:r>
              <a:rPr lang="en-US" sz="2000" dirty="0" smtClean="0">
                <a:solidFill>
                  <a:schemeClr val="tx1"/>
                </a:solidFill>
              </a:rPr>
              <a:t>reserves. </a:t>
            </a:r>
            <a:r>
              <a:rPr lang="en-US" sz="2000" dirty="0">
                <a:solidFill>
                  <a:schemeClr val="tx1"/>
                </a:solidFill>
              </a:rPr>
              <a:t>(If value includes record title and operating rights interests, then up to 50% of the reserve value can be included in net worth calculation</a:t>
            </a:r>
            <a:r>
              <a:rPr lang="en-US" sz="2000" dirty="0" smtClean="0">
                <a:solidFill>
                  <a:schemeClr val="tx1"/>
                </a:solidFill>
              </a:rPr>
              <a:t>) </a:t>
            </a:r>
            <a:r>
              <a:rPr lang="en-US" sz="2000" dirty="0">
                <a:solidFill>
                  <a:schemeClr val="tx1"/>
                </a:solidFill>
              </a:rPr>
              <a:t> </a:t>
            </a:r>
          </a:p>
          <a:p>
            <a:endParaRPr lang="en-US" sz="2000" dirty="0">
              <a:solidFill>
                <a:schemeClr val="tx1"/>
              </a:solidFill>
            </a:endParaRPr>
          </a:p>
        </p:txBody>
      </p:sp>
      <p:sp>
        <p:nvSpPr>
          <p:cNvPr id="14" name="Rectangle 13"/>
          <p:cNvSpPr/>
          <p:nvPr/>
        </p:nvSpPr>
        <p:spPr>
          <a:xfrm>
            <a:off x="189864" y="4999543"/>
            <a:ext cx="9525000" cy="1523494"/>
          </a:xfrm>
          <a:prstGeom prst="rect">
            <a:avLst/>
          </a:prstGeom>
          <a:ln>
            <a:solidFill>
              <a:schemeClr val="tx1"/>
            </a:solidFill>
          </a:ln>
        </p:spPr>
        <p:txBody>
          <a:bodyPr wrap="square">
            <a:spAutoFit/>
          </a:bodyPr>
          <a:lstStyle/>
          <a:p>
            <a:pPr marL="285750" indent="-285750">
              <a:buFont typeface="Arial" panose="020B0604020202020204" pitchFamily="34" charset="0"/>
              <a:buChar char="•"/>
            </a:pPr>
            <a:r>
              <a:rPr lang="en-US" sz="2000" dirty="0">
                <a:solidFill>
                  <a:schemeClr val="tx1"/>
                </a:solidFill>
              </a:rPr>
              <a:t>Following recent bankruptcy matters, these considerations will likely be revised to reflect difficulty in tracking offshore interests not </a:t>
            </a:r>
            <a:r>
              <a:rPr lang="en-US" sz="2000" dirty="0" smtClean="0">
                <a:solidFill>
                  <a:schemeClr val="tx1"/>
                </a:solidFill>
              </a:rPr>
              <a:t>currently in </a:t>
            </a:r>
            <a:r>
              <a:rPr lang="en-US" sz="2000" dirty="0">
                <a:solidFill>
                  <a:schemeClr val="tx1"/>
                </a:solidFill>
              </a:rPr>
              <a:t>BOEM's </a:t>
            </a:r>
            <a:r>
              <a:rPr lang="en-US" sz="2000" dirty="0" smtClean="0">
                <a:solidFill>
                  <a:schemeClr val="tx1"/>
                </a:solidFill>
              </a:rPr>
              <a:t>system.</a:t>
            </a:r>
            <a:endParaRPr lang="en-US" sz="2000" dirty="0">
              <a:solidFill>
                <a:schemeClr val="tx1"/>
              </a:solidFill>
            </a:endParaRPr>
          </a:p>
          <a:p>
            <a:pPr marL="285750" indent="-285750">
              <a:buFont typeface="Arial" panose="020B0604020202020204" pitchFamily="34" charset="0"/>
              <a:buChar char="•"/>
            </a:pPr>
            <a:endParaRPr lang="en-US" sz="2000" dirty="0">
              <a:solidFill>
                <a:schemeClr val="tx1"/>
              </a:solidFill>
            </a:endParaRPr>
          </a:p>
          <a:p>
            <a:pPr marL="285750" indent="-285750">
              <a:buFont typeface="Arial" panose="020B0604020202020204" pitchFamily="34" charset="0"/>
              <a:buChar char="•"/>
            </a:pPr>
            <a:r>
              <a:rPr lang="en-US" sz="2000" dirty="0">
                <a:solidFill>
                  <a:schemeClr val="tx1"/>
                </a:solidFill>
              </a:rPr>
              <a:t>The NTL also contemplates BOEM's request for additional insured status and insurance for residual liabilities for both catastrophic events and </a:t>
            </a:r>
            <a:r>
              <a:rPr lang="en-US" sz="2000" dirty="0" smtClean="0">
                <a:solidFill>
                  <a:schemeClr val="tx1"/>
                </a:solidFill>
              </a:rPr>
              <a:t>non-payment.</a:t>
            </a:r>
            <a:endParaRPr lang="en-US" sz="2000" dirty="0">
              <a:solidFill>
                <a:schemeClr val="tx1"/>
              </a:solidFill>
            </a:endParaRPr>
          </a:p>
        </p:txBody>
      </p:sp>
    </p:spTree>
    <p:extLst>
      <p:ext uri="{BB962C8B-B14F-4D97-AF65-F5344CB8AC3E}">
        <p14:creationId xmlns:p14="http://schemas.microsoft.com/office/powerpoint/2010/main" val="37029246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249560148"/>
              </p:ext>
            </p:extLst>
          </p:nvPr>
        </p:nvGraphicFramePr>
        <p:xfrm>
          <a:off x="503238" y="1570037"/>
          <a:ext cx="9074150" cy="2895600"/>
        </p:xfrm>
        <a:graphic>
          <a:graphicData uri="http://schemas.openxmlformats.org/drawingml/2006/table">
            <a:tbl>
              <a:tblPr firstRow="1" bandRow="1">
                <a:tableStyleId>{284E427A-3D55-4303-BF80-6455036E1DE7}</a:tableStyleId>
              </a:tblPr>
              <a:tblGrid>
                <a:gridCol w="1814830"/>
                <a:gridCol w="1814830"/>
                <a:gridCol w="1814830"/>
                <a:gridCol w="1814830"/>
                <a:gridCol w="1814830"/>
              </a:tblGrid>
              <a:tr h="370840">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Record Title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dirty="0" smtClean="0"/>
                        <a:t>Producing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dirty="0" smtClean="0"/>
                        <a:t>Decom Liability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dirty="0" smtClean="0"/>
                        <a:t>“financially waived”     co-Record Title owners</a:t>
                      </a:r>
                      <a:endParaRPr lang="en-US" dirty="0"/>
                    </a:p>
                  </a:txBody>
                  <a:tcPr>
                    <a:lnL w="12700" cap="flat" cmpd="sng" algn="ctr">
                      <a:solidFill>
                        <a:schemeClr val="tx1"/>
                      </a:solidFill>
                      <a:prstDash val="solid"/>
                      <a:round/>
                      <a:headEnd type="none" w="med" len="med"/>
                      <a:tailEnd type="none" w="med" len="med"/>
                    </a:lnL>
                  </a:tcPr>
                </a:tc>
              </a:tr>
              <a:tr h="370840">
                <a:tc>
                  <a:txBody>
                    <a:bodyPr/>
                    <a:lstStyle/>
                    <a:p>
                      <a:r>
                        <a:rPr lang="en-US" dirty="0" smtClean="0"/>
                        <a:t>Lease 1</a:t>
                      </a:r>
                      <a:endParaRPr lang="en-US" dirty="0"/>
                    </a:p>
                  </a:txBody>
                  <a:tcPr/>
                </a:tc>
                <a:tc>
                  <a:txBody>
                    <a:bodyPr/>
                    <a:lstStyle/>
                    <a:p>
                      <a:pPr algn="ctr"/>
                      <a:r>
                        <a:rPr lang="en-US" dirty="0" smtClean="0"/>
                        <a:t>100%</a:t>
                      </a:r>
                      <a:endParaRPr lang="en-US" dirty="0"/>
                    </a:p>
                  </a:txBody>
                  <a:tcPr/>
                </a:tc>
                <a:tc>
                  <a:txBody>
                    <a:bodyPr/>
                    <a:lstStyle/>
                    <a:p>
                      <a:pPr algn="ctr"/>
                      <a:r>
                        <a:rPr lang="en-US" dirty="0" smtClean="0"/>
                        <a:t>Yes</a:t>
                      </a:r>
                      <a:endParaRPr lang="en-US" dirty="0"/>
                    </a:p>
                  </a:txBody>
                  <a:tcPr/>
                </a:tc>
                <a:tc>
                  <a:txBody>
                    <a:bodyPr/>
                    <a:lstStyle/>
                    <a:p>
                      <a:pPr algn="ctr"/>
                      <a:r>
                        <a:rPr lang="en-US" sz="2000" dirty="0" smtClean="0"/>
                        <a:t>$20,000,000 </a:t>
                      </a:r>
                      <a:endParaRPr lang="en-US" dirty="0"/>
                    </a:p>
                  </a:txBody>
                  <a:tcPr/>
                </a:tc>
                <a:tc>
                  <a:txBody>
                    <a:bodyPr/>
                    <a:lstStyle/>
                    <a:p>
                      <a:pPr algn="ctr"/>
                      <a:r>
                        <a:rPr lang="en-US" dirty="0" smtClean="0"/>
                        <a:t>0</a:t>
                      </a:r>
                      <a:endParaRPr lang="en-US" dirty="0"/>
                    </a:p>
                  </a:txBody>
                  <a:tcPr/>
                </a:tc>
              </a:tr>
              <a:tr h="370840">
                <a:tc>
                  <a:txBody>
                    <a:bodyPr/>
                    <a:lstStyle/>
                    <a:p>
                      <a:r>
                        <a:rPr lang="en-US" dirty="0" smtClean="0"/>
                        <a:t>Lease 2</a:t>
                      </a:r>
                      <a:endParaRPr lang="en-US" dirty="0"/>
                    </a:p>
                  </a:txBody>
                  <a:tcPr/>
                </a:tc>
                <a:tc>
                  <a:txBody>
                    <a:bodyPr/>
                    <a:lstStyle/>
                    <a:p>
                      <a:pPr algn="ctr"/>
                      <a:r>
                        <a:rPr lang="en-US" dirty="0" smtClean="0"/>
                        <a:t>50%</a:t>
                      </a:r>
                      <a:endParaRPr lang="en-US" dirty="0"/>
                    </a:p>
                  </a:txBody>
                  <a:tcPr/>
                </a:tc>
                <a:tc>
                  <a:txBody>
                    <a:bodyPr/>
                    <a:lstStyle/>
                    <a:p>
                      <a:pPr algn="ctr"/>
                      <a:r>
                        <a:rPr lang="en-US" dirty="0" smtClean="0"/>
                        <a:t>Yes</a:t>
                      </a:r>
                      <a:endParaRPr lang="en-US" dirty="0"/>
                    </a:p>
                  </a:txBody>
                  <a:tcPr/>
                </a:tc>
                <a:tc>
                  <a:txBody>
                    <a:bodyPr/>
                    <a:lstStyle/>
                    <a:p>
                      <a:pPr algn="ctr"/>
                      <a:r>
                        <a:rPr lang="en-US" sz="2000" dirty="0" smtClean="0"/>
                        <a:t>$20,000,000 </a:t>
                      </a:r>
                      <a:endParaRPr lang="en-US" dirty="0"/>
                    </a:p>
                  </a:txBody>
                  <a:tcPr/>
                </a:tc>
                <a:tc>
                  <a:txBody>
                    <a:bodyPr/>
                    <a:lstStyle/>
                    <a:p>
                      <a:pPr algn="ctr"/>
                      <a:r>
                        <a:rPr lang="en-US" dirty="0" smtClean="0"/>
                        <a:t>2</a:t>
                      </a:r>
                      <a:endParaRPr lang="en-US" dirty="0"/>
                    </a:p>
                  </a:txBody>
                  <a:tcPr/>
                </a:tc>
              </a:tr>
              <a:tr h="370840">
                <a:tc>
                  <a:txBody>
                    <a:bodyPr/>
                    <a:lstStyle/>
                    <a:p>
                      <a:r>
                        <a:rPr lang="en-US" dirty="0" smtClean="0"/>
                        <a:t>Lease 3</a:t>
                      </a:r>
                      <a:endParaRPr lang="en-US" dirty="0"/>
                    </a:p>
                  </a:txBody>
                  <a:tcPr/>
                </a:tc>
                <a:tc>
                  <a:txBody>
                    <a:bodyPr/>
                    <a:lstStyle/>
                    <a:p>
                      <a:pPr marL="0" marR="0" indent="0" algn="ctr" defTabSz="1006064" rtl="0" eaLnBrk="1" fontAlgn="auto" latinLnBrk="0" hangingPunct="1">
                        <a:lnSpc>
                          <a:spcPct val="100000"/>
                        </a:lnSpc>
                        <a:spcBef>
                          <a:spcPts val="0"/>
                        </a:spcBef>
                        <a:spcAft>
                          <a:spcPts val="0"/>
                        </a:spcAft>
                        <a:buClrTx/>
                        <a:buSzTx/>
                        <a:buFontTx/>
                        <a:buNone/>
                        <a:tabLst/>
                        <a:defRPr/>
                      </a:pPr>
                      <a:r>
                        <a:rPr lang="en-US" dirty="0" smtClean="0"/>
                        <a:t>100%</a:t>
                      </a:r>
                      <a:endParaRPr lang="en-US" dirty="0"/>
                    </a:p>
                  </a:txBody>
                  <a:tcPr/>
                </a:tc>
                <a:tc>
                  <a:txBody>
                    <a:bodyPr/>
                    <a:lstStyle/>
                    <a:p>
                      <a:pPr algn="ctr"/>
                      <a:r>
                        <a:rPr lang="en-US" dirty="0" smtClean="0"/>
                        <a:t>No</a:t>
                      </a:r>
                      <a:endParaRPr lang="en-US" dirty="0"/>
                    </a:p>
                  </a:txBody>
                  <a:tcPr/>
                </a:tc>
                <a:tc>
                  <a:txBody>
                    <a:bodyPr/>
                    <a:lstStyle/>
                    <a:p>
                      <a:pPr algn="ctr"/>
                      <a:r>
                        <a:rPr lang="en-US" dirty="0" smtClean="0"/>
                        <a:t>$10,000,000</a:t>
                      </a:r>
                      <a:endParaRPr lang="en-US" dirty="0"/>
                    </a:p>
                  </a:txBody>
                  <a:tcPr/>
                </a:tc>
                <a:tc>
                  <a:txBody>
                    <a:bodyPr/>
                    <a:lstStyle/>
                    <a:p>
                      <a:pPr algn="ctr"/>
                      <a:r>
                        <a:rPr lang="en-US" dirty="0" smtClean="0"/>
                        <a:t>1</a:t>
                      </a:r>
                      <a:endParaRPr lang="en-US" dirty="0"/>
                    </a:p>
                  </a:txBody>
                  <a:tcPr/>
                </a:tc>
              </a:tr>
              <a:tr h="370840">
                <a:tc>
                  <a:txBody>
                    <a:bodyPr/>
                    <a:lstStyle/>
                    <a:p>
                      <a:r>
                        <a:rPr lang="en-US" dirty="0" smtClean="0"/>
                        <a:t>Lease</a:t>
                      </a:r>
                      <a:r>
                        <a:rPr lang="en-US" baseline="0" dirty="0" smtClean="0"/>
                        <a:t> 4</a:t>
                      </a:r>
                      <a:endParaRPr lang="en-US" dirty="0"/>
                    </a:p>
                  </a:txBody>
                  <a:tcPr/>
                </a:tc>
                <a:tc>
                  <a:txBody>
                    <a:bodyPr/>
                    <a:lstStyle/>
                    <a:p>
                      <a:pPr algn="ctr"/>
                      <a:r>
                        <a:rPr lang="en-US" dirty="0" smtClean="0"/>
                        <a:t>25%</a:t>
                      </a:r>
                      <a:endParaRPr lang="en-US" dirty="0"/>
                    </a:p>
                  </a:txBody>
                  <a:tcPr/>
                </a:tc>
                <a:tc>
                  <a:txBody>
                    <a:bodyPr/>
                    <a:lstStyle/>
                    <a:p>
                      <a:pPr algn="ctr"/>
                      <a:r>
                        <a:rPr lang="en-US" dirty="0" smtClean="0"/>
                        <a:t>No</a:t>
                      </a:r>
                      <a:endParaRPr lang="en-US" dirty="0"/>
                    </a:p>
                  </a:txBody>
                  <a:tcPr/>
                </a:tc>
                <a:tc>
                  <a:txBody>
                    <a:bodyPr/>
                    <a:lstStyle/>
                    <a:p>
                      <a:pPr algn="ctr"/>
                      <a:r>
                        <a:rPr lang="en-US" dirty="0" smtClean="0"/>
                        <a:t>$5,000,000</a:t>
                      </a:r>
                      <a:endParaRPr lang="en-US" dirty="0"/>
                    </a:p>
                  </a:txBody>
                  <a:tcPr/>
                </a:tc>
                <a:tc>
                  <a:txBody>
                    <a:bodyPr/>
                    <a:lstStyle/>
                    <a:p>
                      <a:pPr algn="ctr"/>
                      <a:r>
                        <a:rPr lang="en-US" dirty="0" smtClean="0"/>
                        <a:t>0</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7D0B8FF3-EF79-44F3-9499-3B46619CF25F}" type="slidenum">
              <a:rPr lang="en-US" smtClean="0"/>
              <a:pPr/>
              <a:t>27</a:t>
            </a:fld>
            <a:endParaRPr lang="en-US" dirty="0"/>
          </a:p>
        </p:txBody>
      </p:sp>
      <p:sp>
        <p:nvSpPr>
          <p:cNvPr id="6" name="Rectangle 5"/>
          <p:cNvSpPr/>
          <p:nvPr/>
        </p:nvSpPr>
        <p:spPr>
          <a:xfrm>
            <a:off x="468312" y="1189037"/>
            <a:ext cx="9144000" cy="392864"/>
          </a:xfrm>
          <a:prstGeom prst="rect">
            <a:avLst/>
          </a:prstGeom>
        </p:spPr>
        <p:txBody>
          <a:bodyPr wrap="square">
            <a:spAutoFit/>
          </a:bodyPr>
          <a:lstStyle/>
          <a:p>
            <a:pPr marL="0" lvl="2" indent="0" algn="ctr"/>
            <a:r>
              <a:rPr lang="en-US" sz="2100" b="1" dirty="0">
                <a:solidFill>
                  <a:srgbClr val="000000"/>
                </a:solidFill>
                <a:latin typeface="Arial" panose="020B0604020202020204" pitchFamily="34" charset="0"/>
                <a:cs typeface="Arial" panose="020B0604020202020204" pitchFamily="34" charset="0"/>
              </a:rPr>
              <a:t>Example</a:t>
            </a:r>
            <a:r>
              <a:rPr lang="en-US" sz="2100" b="1" dirty="0" smtClean="0">
                <a:solidFill>
                  <a:srgbClr val="FF0000"/>
                </a:solidFill>
                <a:latin typeface="Arial" panose="020B0604020202020204" pitchFamily="34" charset="0"/>
                <a:cs typeface="Arial" panose="020B0604020202020204" pitchFamily="34" charset="0"/>
              </a:rPr>
              <a:t>*</a:t>
            </a:r>
            <a:r>
              <a:rPr lang="en-US" sz="2100" b="1" dirty="0" smtClean="0">
                <a:solidFill>
                  <a:srgbClr val="000000"/>
                </a:solidFill>
                <a:latin typeface="Arial" panose="020B0604020202020204" pitchFamily="34" charset="0"/>
                <a:cs typeface="Arial" panose="020B0604020202020204" pitchFamily="34" charset="0"/>
              </a:rPr>
              <a:t>:		</a:t>
            </a:r>
            <a:r>
              <a:rPr lang="en-US" sz="2000" dirty="0" smtClean="0">
                <a:solidFill>
                  <a:srgbClr val="000000"/>
                </a:solidFill>
                <a:latin typeface="Arial" panose="020B0604020202020204" pitchFamily="34" charset="0"/>
                <a:cs typeface="Arial" panose="020B0604020202020204" pitchFamily="34" charset="0"/>
              </a:rPr>
              <a:t>BOEMCO </a:t>
            </a:r>
            <a:r>
              <a:rPr lang="en-US" sz="2000" dirty="0">
                <a:solidFill>
                  <a:srgbClr val="000000"/>
                </a:solidFill>
                <a:latin typeface="Arial" panose="020B0604020202020204" pitchFamily="34" charset="0"/>
                <a:cs typeface="Arial" panose="020B0604020202020204" pitchFamily="34" charset="0"/>
              </a:rPr>
              <a:t>owns four leases:</a:t>
            </a:r>
          </a:p>
        </p:txBody>
      </p:sp>
      <p:sp>
        <p:nvSpPr>
          <p:cNvPr id="10" name="Rectangle 9"/>
          <p:cNvSpPr/>
          <p:nvPr/>
        </p:nvSpPr>
        <p:spPr>
          <a:xfrm>
            <a:off x="905668" y="6339620"/>
            <a:ext cx="8269288" cy="1036887"/>
          </a:xfrm>
          <a:prstGeom prst="rect">
            <a:avLst/>
          </a:prstGeom>
        </p:spPr>
        <p:txBody>
          <a:bodyPr wrap="square">
            <a:spAutoFit/>
          </a:bodyPr>
          <a:lstStyle/>
          <a:p>
            <a:pPr marL="0" lvl="2" indent="0" algn="ctr"/>
            <a:r>
              <a:rPr lang="en-US" sz="2000" dirty="0">
                <a:solidFill>
                  <a:srgbClr val="000000"/>
                </a:solidFill>
                <a:latin typeface="Arial" panose="020B0604020202020204" pitchFamily="34" charset="0"/>
                <a:cs typeface="Arial" panose="020B0604020202020204" pitchFamily="34" charset="0"/>
              </a:rPr>
              <a:t>BOEMCO demonstrates sufficient financial strength to defer its supplemental bonding obligations</a:t>
            </a:r>
            <a:r>
              <a:rPr lang="en-US" sz="2000" dirty="0" smtClean="0">
                <a:solidFill>
                  <a:srgbClr val="000000"/>
                </a:solidFill>
                <a:latin typeface="Arial" panose="020B0604020202020204" pitchFamily="34" charset="0"/>
                <a:cs typeface="Arial" panose="020B0604020202020204" pitchFamily="34" charset="0"/>
              </a:rPr>
              <a:t>.</a:t>
            </a:r>
            <a:br>
              <a:rPr lang="en-US" sz="2000" dirty="0" smtClean="0">
                <a:solidFill>
                  <a:srgbClr val="000000"/>
                </a:solidFill>
                <a:latin typeface="Arial" panose="020B0604020202020204" pitchFamily="34" charset="0"/>
                <a:cs typeface="Arial" panose="020B0604020202020204" pitchFamily="34" charset="0"/>
              </a:rPr>
            </a:br>
            <a:endParaRPr lang="en-US" sz="1000" dirty="0">
              <a:solidFill>
                <a:srgbClr val="000000"/>
              </a:solidFill>
              <a:latin typeface="Arial" panose="020B0604020202020204" pitchFamily="34" charset="0"/>
              <a:cs typeface="Arial" panose="020B0604020202020204" pitchFamily="34" charset="0"/>
            </a:endParaRPr>
          </a:p>
          <a:p>
            <a:pPr marL="0" lvl="2" indent="0" algn="ctr"/>
            <a:r>
              <a:rPr lang="en-US" sz="1600" b="1" dirty="0">
                <a:solidFill>
                  <a:srgbClr val="FF0000"/>
                </a:solidFill>
                <a:latin typeface="Arial" panose="020B0604020202020204" pitchFamily="34" charset="0"/>
                <a:cs typeface="Arial" panose="020B0604020202020204" pitchFamily="34" charset="0"/>
              </a:rPr>
              <a:t>*</a:t>
            </a:r>
            <a:r>
              <a:rPr lang="en-US" sz="1600" dirty="0">
                <a:solidFill>
                  <a:srgbClr val="000000"/>
                </a:solidFill>
                <a:latin typeface="Arial" panose="020B0604020202020204" pitchFamily="34" charset="0"/>
                <a:cs typeface="Arial" panose="020B0604020202020204" pitchFamily="34" charset="0"/>
              </a:rPr>
              <a:t>According to </a:t>
            </a:r>
            <a:r>
              <a:rPr lang="en-US" sz="1600" dirty="0" smtClean="0">
                <a:solidFill>
                  <a:srgbClr val="000000"/>
                </a:solidFill>
                <a:latin typeface="Arial" panose="020B0604020202020204" pitchFamily="34" charset="0"/>
                <a:cs typeface="Arial" panose="020B0604020202020204" pitchFamily="34" charset="0"/>
              </a:rPr>
              <a:t>traditional interpretation </a:t>
            </a:r>
            <a:r>
              <a:rPr lang="en-US" sz="1600" dirty="0">
                <a:solidFill>
                  <a:srgbClr val="000000"/>
                </a:solidFill>
                <a:latin typeface="Arial" panose="020B0604020202020204" pitchFamily="34" charset="0"/>
                <a:cs typeface="Arial" panose="020B0604020202020204" pitchFamily="34" charset="0"/>
              </a:rPr>
              <a:t>of NTL No. 2008-N07</a:t>
            </a:r>
          </a:p>
        </p:txBody>
      </p:sp>
      <p:sp>
        <p:nvSpPr>
          <p:cNvPr id="11" name="Rectangle 10"/>
          <p:cNvSpPr/>
          <p:nvPr/>
        </p:nvSpPr>
        <p:spPr>
          <a:xfrm>
            <a:off x="1382712" y="6333633"/>
            <a:ext cx="7315200" cy="64660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5"/>
          <p:cNvSpPr>
            <a:spLocks noGrp="1"/>
          </p:cNvSpPr>
          <p:nvPr>
            <p:ph type="title"/>
          </p:nvPr>
        </p:nvSpPr>
        <p:spPr>
          <a:xfrm>
            <a:off x="2436151" y="302737"/>
            <a:ext cx="7476464" cy="831214"/>
          </a:xfrm>
        </p:spPr>
        <p:txBody>
          <a:bodyPr>
            <a:normAutofit fontScale="90000"/>
          </a:bodyPr>
          <a:lstStyle/>
          <a:p>
            <a:r>
              <a:rPr lang="en-US" dirty="0" smtClean="0"/>
              <a:t>Current </a:t>
            </a:r>
            <a:r>
              <a:rPr lang="en-US" dirty="0"/>
              <a:t>Financial Strength &amp; Reliability Determination</a:t>
            </a:r>
          </a:p>
        </p:txBody>
      </p:sp>
      <p:graphicFrame>
        <p:nvGraphicFramePr>
          <p:cNvPr id="16" name="Table 15"/>
          <p:cNvGraphicFramePr>
            <a:graphicFrameLocks noGrp="1"/>
          </p:cNvGraphicFramePr>
          <p:nvPr>
            <p:extLst>
              <p:ext uri="{D42A27DB-BD31-4B8C-83A1-F6EECF244321}">
                <p14:modId xmlns:p14="http://schemas.microsoft.com/office/powerpoint/2010/main" val="2264887910"/>
              </p:ext>
            </p:extLst>
          </p:nvPr>
        </p:nvGraphicFramePr>
        <p:xfrm>
          <a:off x="1382712" y="4541837"/>
          <a:ext cx="7315200" cy="1676400"/>
        </p:xfrm>
        <a:graphic>
          <a:graphicData uri="http://schemas.openxmlformats.org/drawingml/2006/table">
            <a:tbl>
              <a:tblPr bandRow="1">
                <a:tableStyleId>{D27102A9-8310-4765-A935-A1911B00CA55}</a:tableStyleId>
              </a:tblPr>
              <a:tblGrid>
                <a:gridCol w="5064370"/>
                <a:gridCol w="482320"/>
                <a:gridCol w="1768510"/>
              </a:tblGrid>
              <a:tr h="304800">
                <a:tc>
                  <a:txBody>
                    <a:bodyPr/>
                    <a:lstStyle/>
                    <a:p>
                      <a:r>
                        <a:rPr lang="en-US" sz="1600" b="0" dirty="0" smtClean="0">
                          <a:solidFill>
                            <a:srgbClr val="000000"/>
                          </a:solidFill>
                          <a:latin typeface="+mn-lt"/>
                          <a:cs typeface="Arial" panose="020B0604020202020204" pitchFamily="34" charset="0"/>
                        </a:rPr>
                        <a:t>Total non-waived decommissioning liability </a:t>
                      </a:r>
                      <a:endParaRPr lang="en-US" sz="1600" b="0" dirty="0">
                        <a:latin typeface="+mn-lt"/>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dirty="0" smtClean="0">
                          <a:latin typeface="+mn-lt"/>
                        </a:rPr>
                        <a:t>=</a:t>
                      </a:r>
                      <a:endParaRPr lang="en-US" sz="1600" b="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smtClean="0">
                          <a:latin typeface="+mn-lt"/>
                        </a:rPr>
                        <a:t>$25,000,000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r>
                        <a:rPr lang="en-US" sz="1600" dirty="0" smtClean="0">
                          <a:solidFill>
                            <a:srgbClr val="000000"/>
                          </a:solidFill>
                          <a:latin typeface="Arial" panose="020B0604020202020204" pitchFamily="34" charset="0"/>
                          <a:cs typeface="Arial" panose="020B0604020202020204" pitchFamily="34" charset="0"/>
                        </a:rPr>
                        <a:t>Net worth 	</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mn-lt"/>
                        </a:rPr>
                        <a:t>=</a:t>
                      </a:r>
                      <a:endParaRPr lang="en-US" sz="16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2" indent="0" algn="l" defTabSz="1006064"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latin typeface="Arial" panose="020B0604020202020204" pitchFamily="34" charset="0"/>
                          <a:cs typeface="Arial" panose="020B0604020202020204" pitchFamily="34" charset="0"/>
                        </a:rPr>
                        <a:t>$200,000,000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r>
                        <a:rPr lang="en-US" sz="1600" dirty="0" smtClean="0">
                          <a:solidFill>
                            <a:srgbClr val="000000"/>
                          </a:solidFill>
                          <a:latin typeface="Arial" panose="020B0604020202020204" pitchFamily="34" charset="0"/>
                          <a:cs typeface="Arial" panose="020B0604020202020204" pitchFamily="34" charset="0"/>
                        </a:rPr>
                        <a:t>Total non-waived decommissioning liability/Net worth </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mn-lt"/>
                        </a:rPr>
                        <a:t>=</a:t>
                      </a:r>
                      <a:endParaRPr lang="en-US" sz="16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2" indent="0" algn="l" defTabSz="1006064"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latin typeface="Arial" panose="020B0604020202020204" pitchFamily="34" charset="0"/>
                          <a:cs typeface="Arial" panose="020B0604020202020204" pitchFamily="34" charset="0"/>
                        </a:rPr>
                        <a:t>12.5%</a:t>
                      </a:r>
                      <a:endParaRPr lang="en-US" sz="1600" dirty="0">
                        <a:latin typeface="+mn-lt"/>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r>
                        <a:rPr lang="en-US" sz="1600" dirty="0" smtClean="0">
                          <a:solidFill>
                            <a:srgbClr val="000000"/>
                          </a:solidFill>
                          <a:latin typeface="Arial" panose="020B0604020202020204" pitchFamily="34" charset="0"/>
                          <a:cs typeface="Arial" panose="020B0604020202020204" pitchFamily="34" charset="0"/>
                        </a:rPr>
                        <a:t>Total liabilities </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mn-lt"/>
                        </a:rPr>
                        <a:t>=</a:t>
                      </a:r>
                      <a:endParaRPr lang="en-US" sz="16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2" indent="0" algn="l" defTabSz="1006064"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latin typeface="Arial" panose="020B0604020202020204" pitchFamily="34" charset="0"/>
                          <a:cs typeface="Arial" panose="020B0604020202020204" pitchFamily="34" charset="0"/>
                        </a:rPr>
                        <a:t>$500,000,000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9080">
                <a:tc>
                  <a:txBody>
                    <a:bodyPr/>
                    <a:lstStyle/>
                    <a:p>
                      <a:r>
                        <a:rPr lang="en-US" sz="1600" dirty="0" smtClean="0">
                          <a:solidFill>
                            <a:srgbClr val="000000"/>
                          </a:solidFill>
                          <a:latin typeface="Arial" panose="020B0604020202020204" pitchFamily="34" charset="0"/>
                          <a:cs typeface="Arial" panose="020B0604020202020204" pitchFamily="34" charset="0"/>
                        </a:rPr>
                        <a:t>Debt/Equity </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mn-lt"/>
                        </a:rPr>
                        <a:t>=</a:t>
                      </a:r>
                      <a:endParaRPr lang="en-US" sz="16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2" indent="0" algn="l" defTabSz="1006064"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latin typeface="Arial" panose="020B0604020202020204" pitchFamily="34" charset="0"/>
                          <a:cs typeface="Arial" panose="020B0604020202020204" pitchFamily="34" charset="0"/>
                        </a:rPr>
                        <a:t>2.5</a:t>
                      </a:r>
                      <a:endParaRPr lang="en-US" sz="1600" dirty="0">
                        <a:latin typeface="+mn-lt"/>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157545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67927" y="1394777"/>
            <a:ext cx="7545752" cy="5052060"/>
          </a:xfrm>
          <a:prstGeom prst="rect">
            <a:avLst/>
          </a:prstGeom>
          <a:ln>
            <a:solidFill>
              <a:schemeClr val="tx1"/>
            </a:solidFill>
          </a:ln>
        </p:spPr>
      </p:pic>
      <p:sp>
        <p:nvSpPr>
          <p:cNvPr id="3" name="Text Placeholder 2"/>
          <p:cNvSpPr>
            <a:spLocks noGrp="1"/>
          </p:cNvSpPr>
          <p:nvPr>
            <p:ph type="body" sz="quarter" idx="13"/>
          </p:nvPr>
        </p:nvSpPr>
        <p:spPr/>
        <p:txBody>
          <a:bodyPr/>
          <a:lstStyle/>
          <a:p>
            <a:endParaRPr lang="en-US" dirty="0"/>
          </a:p>
        </p:txBody>
      </p:sp>
      <p:sp>
        <p:nvSpPr>
          <p:cNvPr id="4" name="Title 3"/>
          <p:cNvSpPr>
            <a:spLocks noGrp="1"/>
          </p:cNvSpPr>
          <p:nvPr>
            <p:ph type="ctrTitle"/>
          </p:nvPr>
        </p:nvSpPr>
        <p:spPr>
          <a:xfrm>
            <a:off x="756047" y="940208"/>
            <a:ext cx="8568531" cy="1620430"/>
          </a:xfrm>
        </p:spPr>
        <p:txBody>
          <a:bodyPr/>
          <a:lstStyle/>
          <a:p>
            <a:r>
              <a:rPr lang="en-US"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Summary</a:t>
            </a:r>
            <a:endParaRPr lang="en-US"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5" name="Slide Number Placeholder 4"/>
          <p:cNvSpPr>
            <a:spLocks noGrp="1"/>
          </p:cNvSpPr>
          <p:nvPr>
            <p:ph type="sldNum" sz="quarter" idx="16"/>
          </p:nvPr>
        </p:nvSpPr>
        <p:spPr/>
        <p:txBody>
          <a:bodyPr/>
          <a:lstStyle/>
          <a:p>
            <a:fld id="{E9B3A30A-BDFA-4BE5-8489-B4645C9AD1B9}" type="slidenum">
              <a:rPr lang="en-US" smtClean="0"/>
              <a:pPr/>
              <a:t>28</a:t>
            </a:fld>
            <a:endParaRPr lang="en-US" dirty="0"/>
          </a:p>
        </p:txBody>
      </p:sp>
    </p:spTree>
    <p:extLst>
      <p:ext uri="{BB962C8B-B14F-4D97-AF65-F5344CB8AC3E}">
        <p14:creationId xmlns:p14="http://schemas.microsoft.com/office/powerpoint/2010/main" val="1061262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t>Developing Win-Win Solutions for Offshore Business Challenges</a:t>
            </a:r>
            <a:endParaRPr lang="en-US" dirty="0"/>
          </a:p>
        </p:txBody>
      </p:sp>
      <p:sp>
        <p:nvSpPr>
          <p:cNvPr id="3" name="Content Placeholder 2"/>
          <p:cNvSpPr>
            <a:spLocks noGrp="1"/>
          </p:cNvSpPr>
          <p:nvPr>
            <p:ph idx="1"/>
          </p:nvPr>
        </p:nvSpPr>
        <p:spPr>
          <a:xfrm>
            <a:off x="468312" y="1289947"/>
            <a:ext cx="9072563" cy="4989036"/>
          </a:xfrm>
        </p:spPr>
        <p:txBody>
          <a:bodyPr/>
          <a:lstStyle/>
          <a:p>
            <a:pPr marL="342261" lvl="2" indent="-342261"/>
            <a:r>
              <a:rPr lang="en-US" sz="2200" dirty="0"/>
              <a:t>A comprehensive risk management and financial assurance program  benefits regulators by reducing potential taxpayer </a:t>
            </a:r>
            <a:r>
              <a:rPr lang="en-US" sz="2200" dirty="0" smtClean="0"/>
              <a:t>liability</a:t>
            </a:r>
            <a:endParaRPr lang="en-US" sz="2200" dirty="0"/>
          </a:p>
          <a:p>
            <a:pPr marL="342261" lvl="2" indent="-342261"/>
            <a:endParaRPr lang="en-US" sz="2200" dirty="0"/>
          </a:p>
          <a:p>
            <a:pPr marL="342261" lvl="2" indent="-342261"/>
            <a:r>
              <a:rPr lang="en-US" sz="2200" dirty="0"/>
              <a:t>Front end risk management also provides operators negotiated solutions that improve business certainty and reduce </a:t>
            </a:r>
            <a:r>
              <a:rPr lang="en-US" sz="2200" dirty="0" smtClean="0"/>
              <a:t>litigation</a:t>
            </a:r>
            <a:endParaRPr lang="en-US" sz="2200" dirty="0"/>
          </a:p>
          <a:p>
            <a:pPr marL="342261" lvl="2" indent="-342261"/>
            <a:endParaRPr lang="en-US" sz="2200" dirty="0"/>
          </a:p>
          <a:p>
            <a:pPr marL="342261" lvl="2" indent="-342261"/>
            <a:r>
              <a:rPr lang="en-US" sz="2200" dirty="0"/>
              <a:t>A dynamic risk management and loss prevention program will assist regulators in balancing economic growth with the protection of natural </a:t>
            </a:r>
            <a:r>
              <a:rPr lang="en-US" sz="2200" dirty="0" smtClean="0"/>
              <a:t>resources</a:t>
            </a:r>
            <a:endParaRPr lang="en-US" sz="2200" dirty="0"/>
          </a:p>
        </p:txBody>
      </p:sp>
      <p:sp>
        <p:nvSpPr>
          <p:cNvPr id="4" name="Slide Number Placeholder 3"/>
          <p:cNvSpPr>
            <a:spLocks noGrp="1"/>
          </p:cNvSpPr>
          <p:nvPr>
            <p:ph type="sldNum" sz="quarter" idx="12"/>
          </p:nvPr>
        </p:nvSpPr>
        <p:spPr/>
        <p:txBody>
          <a:bodyPr/>
          <a:lstStyle/>
          <a:p>
            <a:fld id="{7D0B8FF3-EF79-44F3-9499-3B46619CF25F}" type="slidenum">
              <a:rPr lang="en-US" smtClean="0"/>
              <a:pPr/>
              <a:t>29</a:t>
            </a:fld>
            <a:endParaRPr lang="en-US" dirty="0"/>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63912" y="4892128"/>
            <a:ext cx="2530391" cy="11135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11912" y="4892128"/>
            <a:ext cx="2446621" cy="16309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154112" y="4892128"/>
            <a:ext cx="1631101" cy="16309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6054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dirty="0" smtClean="0"/>
              <a:t>Considerations in Developing the Program</a:t>
            </a:r>
          </a:p>
        </p:txBody>
      </p:sp>
      <p:sp>
        <p:nvSpPr>
          <p:cNvPr id="29699" name="Content Placeholder 2"/>
          <p:cNvSpPr>
            <a:spLocks noGrp="1"/>
          </p:cNvSpPr>
          <p:nvPr>
            <p:ph idx="1"/>
          </p:nvPr>
        </p:nvSpPr>
        <p:spPr>
          <a:xfrm>
            <a:off x="468312" y="1493837"/>
            <a:ext cx="9072563" cy="4989036"/>
          </a:xfrm>
        </p:spPr>
        <p:txBody>
          <a:bodyPr/>
          <a:lstStyle/>
          <a:p>
            <a:pPr marL="0" indent="0">
              <a:buNone/>
              <a:defRPr/>
            </a:pPr>
            <a:r>
              <a:rPr lang="en-US" sz="2200" dirty="0"/>
              <a:t>P</a:t>
            </a:r>
            <a:r>
              <a:rPr lang="en-US" sz="2200" dirty="0" smtClean="0"/>
              <a:t>rioritization</a:t>
            </a:r>
            <a:r>
              <a:rPr lang="en-US" sz="2200" dirty="0"/>
              <a:t>: </a:t>
            </a:r>
            <a:endParaRPr lang="en-US" sz="2200" dirty="0" smtClean="0"/>
          </a:p>
          <a:p>
            <a:pPr>
              <a:defRPr/>
            </a:pPr>
            <a:r>
              <a:rPr lang="en-US" sz="2200" dirty="0" smtClean="0"/>
              <a:t>Taking </a:t>
            </a:r>
            <a:r>
              <a:rPr lang="en-US" sz="2200" dirty="0"/>
              <a:t>a multi-dimensional look at risk</a:t>
            </a:r>
            <a:r>
              <a:rPr lang="en-US" sz="2200" dirty="0" smtClean="0"/>
              <a:t>.  </a:t>
            </a:r>
            <a:r>
              <a:rPr lang="en-US" sz="2200" dirty="0"/>
              <a:t>It’s natural to push certain risks to the top of the priority list</a:t>
            </a:r>
            <a:r>
              <a:rPr lang="en-US" sz="2200" dirty="0" smtClean="0"/>
              <a:t>.  </a:t>
            </a:r>
            <a:r>
              <a:rPr lang="en-US" sz="2200" dirty="0"/>
              <a:t>That’s why those with the highest likelihood or greatest potential impact get all the attention. </a:t>
            </a:r>
            <a:r>
              <a:rPr lang="en-US" sz="2200" dirty="0" smtClean="0"/>
              <a:t> But </a:t>
            </a:r>
            <a:r>
              <a:rPr lang="en-US" sz="2200" dirty="0"/>
              <a:t>there are other dimensions to consider when assessing </a:t>
            </a:r>
            <a:r>
              <a:rPr lang="en-US" sz="2200" dirty="0" smtClean="0"/>
              <a:t>risks </a:t>
            </a:r>
          </a:p>
          <a:p>
            <a:pPr marL="0" indent="0">
              <a:buNone/>
              <a:defRPr/>
            </a:pPr>
            <a:endParaRPr lang="en-US" sz="2200" dirty="0" smtClean="0"/>
          </a:p>
          <a:p>
            <a:pPr>
              <a:defRPr/>
            </a:pPr>
            <a:r>
              <a:rPr lang="en-US" sz="2200" dirty="0" smtClean="0"/>
              <a:t>Risks </a:t>
            </a:r>
            <a:r>
              <a:rPr lang="en-US" sz="2200" dirty="0"/>
              <a:t>don’t usually unfold in isolation</a:t>
            </a:r>
            <a:r>
              <a:rPr lang="en-US" sz="2200" dirty="0" smtClean="0"/>
              <a:t>.  </a:t>
            </a:r>
            <a:r>
              <a:rPr lang="en-US" sz="2200" dirty="0"/>
              <a:t>One risk event can trigger other related risks, contributing to a snowball effect in which different risks become connected and gain momentum, possibly leading to catastrophic events that can persist for long stretches of </a:t>
            </a:r>
            <a:r>
              <a:rPr lang="en-US" sz="2200" dirty="0" smtClean="0"/>
              <a:t>time </a:t>
            </a:r>
            <a:r>
              <a:rPr lang="en-US" sz="2200" dirty="0"/>
              <a:t>	</a:t>
            </a:r>
            <a:endParaRPr lang="en-US" sz="2200" dirty="0" smtClean="0"/>
          </a:p>
          <a:p>
            <a:pPr marL="0" indent="0">
              <a:buNone/>
              <a:defRPr/>
            </a:pPr>
            <a:r>
              <a:rPr lang="en-US" sz="1200" b="1" dirty="0" smtClean="0"/>
              <a:t>									Deloitte</a:t>
            </a:r>
            <a:endParaRPr lang="en-US" sz="1200" b="1" dirty="0"/>
          </a:p>
          <a:p>
            <a:pPr marL="377351" lvl="1" indent="-377351" eaLnBrk="1" hangingPunct="1">
              <a:buFontTx/>
              <a:buChar char="•"/>
              <a:defRPr/>
            </a:pPr>
            <a:endParaRPr lang="en-US" sz="1200" dirty="0" smtClean="0">
              <a:ea typeface="+mn-ea"/>
              <a:cs typeface="+mn-cs"/>
            </a:endParaRPr>
          </a:p>
          <a:p>
            <a:pPr marL="377351" lvl="1" indent="-377351" eaLnBrk="1" hangingPunct="1">
              <a:buFontTx/>
              <a:buChar char="•"/>
              <a:defRPr/>
            </a:pPr>
            <a:r>
              <a:rPr lang="en-US" sz="2200" dirty="0" smtClean="0">
                <a:ea typeface="+mn-ea"/>
                <a:cs typeface="+mn-cs"/>
              </a:rPr>
              <a:t>BOEM’s </a:t>
            </a:r>
            <a:r>
              <a:rPr lang="en-US" sz="2200" dirty="0">
                <a:ea typeface="+mn-ea"/>
                <a:cs typeface="+mn-cs"/>
              </a:rPr>
              <a:t>risk management program includes more than just bonding to cover decommissioning; it is intended to include </a:t>
            </a:r>
            <a:r>
              <a:rPr lang="en-US" sz="2200" dirty="0" smtClean="0">
                <a:ea typeface="+mn-ea"/>
                <a:cs typeface="+mn-cs"/>
              </a:rPr>
              <a:t>non-payment, </a:t>
            </a:r>
            <a:r>
              <a:rPr lang="en-US" sz="2200" dirty="0">
                <a:ea typeface="+mn-ea"/>
                <a:cs typeface="+mn-cs"/>
              </a:rPr>
              <a:t>non-compliance, </a:t>
            </a:r>
            <a:r>
              <a:rPr lang="en-US" sz="2200" dirty="0" smtClean="0">
                <a:ea typeface="+mn-ea"/>
                <a:cs typeface="+mn-cs"/>
              </a:rPr>
              <a:t>engineering, operational </a:t>
            </a:r>
            <a:r>
              <a:rPr lang="en-US" sz="2200" dirty="0">
                <a:ea typeface="+mn-ea"/>
                <a:cs typeface="+mn-cs"/>
              </a:rPr>
              <a:t>and business </a:t>
            </a:r>
            <a:r>
              <a:rPr lang="en-US" sz="2200" dirty="0" smtClean="0">
                <a:ea typeface="+mn-ea"/>
                <a:cs typeface="+mn-cs"/>
              </a:rPr>
              <a:t>risk</a:t>
            </a:r>
            <a:endParaRPr lang="en-US" sz="2200" dirty="0">
              <a:ea typeface="+mn-ea"/>
              <a:cs typeface="+mn-cs"/>
            </a:endParaRPr>
          </a:p>
        </p:txBody>
      </p:sp>
      <p:sp>
        <p:nvSpPr>
          <p:cNvPr id="5" name="Slide Number Placeholder 4"/>
          <p:cNvSpPr>
            <a:spLocks noGrp="1"/>
          </p:cNvSpPr>
          <p:nvPr>
            <p:ph type="sldNum" sz="quarter" idx="12"/>
          </p:nvPr>
        </p:nvSpPr>
        <p:spPr/>
        <p:txBody>
          <a:bodyPr/>
          <a:lstStyle/>
          <a:p>
            <a:pPr>
              <a:defRPr/>
            </a:pPr>
            <a:fld id="{777A6586-29B9-43E7-868D-BC477A11869B}" type="slidenum">
              <a:rPr lang="en-US" smtClean="0">
                <a:solidFill>
                  <a:srgbClr val="000000">
                    <a:tint val="75000"/>
                  </a:srgbClr>
                </a:solidFill>
              </a:rPr>
              <a:pPr>
                <a:defRPr/>
              </a:pPr>
              <a:t>3</a:t>
            </a:fld>
            <a:endParaRPr lang="en-US" dirty="0">
              <a:solidFill>
                <a:srgbClr val="000000">
                  <a:tint val="75000"/>
                </a:srgbClr>
              </a:solidFill>
            </a:endParaRPr>
          </a:p>
        </p:txBody>
      </p:sp>
    </p:spTree>
    <p:extLst>
      <p:ext uri="{BB962C8B-B14F-4D97-AF65-F5344CB8AC3E}">
        <p14:creationId xmlns:p14="http://schemas.microsoft.com/office/powerpoint/2010/main" val="28969917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Risk Management and Offshore Liability</a:t>
            </a:r>
            <a:endParaRPr lang="en-US" dirty="0"/>
          </a:p>
        </p:txBody>
      </p:sp>
      <p:sp>
        <p:nvSpPr>
          <p:cNvPr id="4" name="Title 3"/>
          <p:cNvSpPr>
            <a:spLocks noGrp="1"/>
          </p:cNvSpPr>
          <p:nvPr>
            <p:ph type="ctrTitle"/>
          </p:nvPr>
        </p:nvSpPr>
        <p:spPr/>
        <p:txBody>
          <a:bodyPr/>
          <a:lstStyle/>
          <a:p>
            <a:r>
              <a:rPr lang="en-US" dirty="0" smtClean="0"/>
              <a:t>Questions?</a:t>
            </a:r>
            <a:endParaRPr lang="en-US" dirty="0"/>
          </a:p>
        </p:txBody>
      </p:sp>
      <p:sp>
        <p:nvSpPr>
          <p:cNvPr id="5" name="Slide Number Placeholder 4"/>
          <p:cNvSpPr>
            <a:spLocks noGrp="1"/>
          </p:cNvSpPr>
          <p:nvPr>
            <p:ph type="sldNum" sz="quarter" idx="16"/>
          </p:nvPr>
        </p:nvSpPr>
        <p:spPr/>
        <p:txBody>
          <a:bodyPr/>
          <a:lstStyle/>
          <a:p>
            <a:fld id="{E9B3A30A-BDFA-4BE5-8489-B4645C9AD1B9}" type="slidenum">
              <a:rPr lang="en-US" smtClean="0"/>
              <a:pPr/>
              <a:t>30</a:t>
            </a:fld>
            <a:endParaRPr lang="en-US" dirty="0"/>
          </a:p>
        </p:txBody>
      </p:sp>
    </p:spTree>
    <p:extLst>
      <p:ext uri="{BB962C8B-B14F-4D97-AF65-F5344CB8AC3E}">
        <p14:creationId xmlns:p14="http://schemas.microsoft.com/office/powerpoint/2010/main" val="3758180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smtClean="0"/>
              <a:t>Considerations in Developing the Program</a:t>
            </a:r>
          </a:p>
        </p:txBody>
      </p:sp>
      <p:sp>
        <p:nvSpPr>
          <p:cNvPr id="30723" name="Content Placeholder 2"/>
          <p:cNvSpPr>
            <a:spLocks noGrp="1"/>
          </p:cNvSpPr>
          <p:nvPr>
            <p:ph idx="1"/>
          </p:nvPr>
        </p:nvSpPr>
        <p:spPr>
          <a:xfrm>
            <a:off x="504031" y="1427939"/>
            <a:ext cx="9072563" cy="4989036"/>
          </a:xfrm>
        </p:spPr>
        <p:txBody>
          <a:bodyPr/>
          <a:lstStyle/>
          <a:p>
            <a:pPr marL="0" indent="0">
              <a:buNone/>
              <a:defRPr/>
            </a:pPr>
            <a:r>
              <a:rPr lang="en-US" sz="2200" dirty="0" smtClean="0"/>
              <a:t>Probabilities</a:t>
            </a:r>
            <a:r>
              <a:rPr lang="en-US" sz="2200" dirty="0"/>
              <a:t>: </a:t>
            </a:r>
            <a:endParaRPr lang="en-US" sz="2200" dirty="0" smtClean="0"/>
          </a:p>
          <a:p>
            <a:pPr>
              <a:defRPr/>
            </a:pPr>
            <a:r>
              <a:rPr lang="en-US" sz="2200" dirty="0" smtClean="0"/>
              <a:t>Treating </a:t>
            </a:r>
            <a:r>
              <a:rPr lang="en-US" sz="2200" dirty="0"/>
              <a:t>root-cause risk drivers</a:t>
            </a:r>
            <a:r>
              <a:rPr lang="en-US" sz="2200" dirty="0" smtClean="0"/>
              <a:t>.  </a:t>
            </a:r>
            <a:r>
              <a:rPr lang="en-US" sz="2200" dirty="0"/>
              <a:t>Risk assessment isn’t of much value if the organization fails to adequately prepare for risk events and determine whether additional responses to manage risks are </a:t>
            </a:r>
            <a:r>
              <a:rPr lang="en-US" sz="2200" dirty="0" smtClean="0"/>
              <a:t>warranted </a:t>
            </a:r>
          </a:p>
          <a:p>
            <a:pPr>
              <a:defRPr/>
            </a:pPr>
            <a:endParaRPr lang="en-US" sz="1200" dirty="0" smtClean="0"/>
          </a:p>
          <a:p>
            <a:pPr>
              <a:defRPr/>
            </a:pPr>
            <a:r>
              <a:rPr lang="en-US" sz="2200" dirty="0" smtClean="0"/>
              <a:t>Treating </a:t>
            </a:r>
            <a:r>
              <a:rPr lang="en-US" sz="2200" dirty="0"/>
              <a:t>root-cause drivers can help leaders make big strides toward lowering risk probabilities and minimizing the impact on the organization before a risk event </a:t>
            </a:r>
            <a:r>
              <a:rPr lang="en-US" sz="2200" dirty="0" smtClean="0"/>
              <a:t>emerges                               </a:t>
            </a:r>
            <a:r>
              <a:rPr lang="en-US" sz="1200" b="1" dirty="0" smtClean="0"/>
              <a:t>Deloitte</a:t>
            </a:r>
          </a:p>
          <a:p>
            <a:pPr marL="0" indent="0">
              <a:buNone/>
              <a:defRPr/>
            </a:pPr>
            <a:endParaRPr lang="en-US" sz="1200" dirty="0"/>
          </a:p>
          <a:p>
            <a:pPr>
              <a:defRPr/>
            </a:pPr>
            <a:r>
              <a:rPr lang="en-US" sz="2200" dirty="0" smtClean="0"/>
              <a:t>BOEM’s risk management </a:t>
            </a:r>
            <a:r>
              <a:rPr lang="en-US" sz="2200" dirty="0"/>
              <a:t>program </a:t>
            </a:r>
            <a:r>
              <a:rPr lang="en-US" sz="2200" dirty="0" smtClean="0"/>
              <a:t>will augment BOEM’s previously existing processes with proactive </a:t>
            </a:r>
            <a:r>
              <a:rPr lang="en-US" sz="2200" dirty="0"/>
              <a:t>systematic risk </a:t>
            </a:r>
            <a:r>
              <a:rPr lang="en-US" sz="2200" dirty="0" smtClean="0"/>
              <a:t>monitoring</a:t>
            </a:r>
          </a:p>
          <a:p>
            <a:pPr marL="0" indent="0">
              <a:buNone/>
              <a:defRPr/>
            </a:pPr>
            <a:endParaRPr lang="en-US" sz="2000" dirty="0"/>
          </a:p>
        </p:txBody>
      </p:sp>
      <p:sp>
        <p:nvSpPr>
          <p:cNvPr id="5" name="Slide Number Placeholder 4"/>
          <p:cNvSpPr>
            <a:spLocks noGrp="1"/>
          </p:cNvSpPr>
          <p:nvPr>
            <p:ph type="sldNum" sz="quarter" idx="12"/>
          </p:nvPr>
        </p:nvSpPr>
        <p:spPr/>
        <p:txBody>
          <a:bodyPr/>
          <a:lstStyle/>
          <a:p>
            <a:pPr>
              <a:defRPr/>
            </a:pPr>
            <a:fld id="{970F48C3-785A-4A5E-B2C1-98B319EB0FFC}" type="slidenum">
              <a:rPr lang="en-US" smtClean="0">
                <a:solidFill>
                  <a:srgbClr val="000000">
                    <a:tint val="75000"/>
                  </a:srgbClr>
                </a:solidFill>
              </a:rPr>
              <a:pPr>
                <a:defRPr/>
              </a:pPr>
              <a:t>4</a:t>
            </a:fld>
            <a:endParaRPr lang="en-US" dirty="0">
              <a:solidFill>
                <a:srgbClr val="000000">
                  <a:tint val="75000"/>
                </a:srgbClr>
              </a:solidFill>
            </a:endParaRPr>
          </a:p>
        </p:txBody>
      </p:sp>
    </p:spTree>
    <p:extLst>
      <p:ext uri="{BB962C8B-B14F-4D97-AF65-F5344CB8AC3E}">
        <p14:creationId xmlns:p14="http://schemas.microsoft.com/office/powerpoint/2010/main" val="1908220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smtClean="0"/>
              <a:t>Considerations in Developing the Program</a:t>
            </a:r>
          </a:p>
        </p:txBody>
      </p:sp>
      <p:sp>
        <p:nvSpPr>
          <p:cNvPr id="32771" name="Content Placeholder 2"/>
          <p:cNvSpPr>
            <a:spLocks noGrp="1"/>
          </p:cNvSpPr>
          <p:nvPr>
            <p:ph idx="1"/>
          </p:nvPr>
        </p:nvSpPr>
        <p:spPr>
          <a:xfrm>
            <a:off x="544512" y="1570037"/>
            <a:ext cx="9072563" cy="4989036"/>
          </a:xfrm>
        </p:spPr>
        <p:txBody>
          <a:bodyPr/>
          <a:lstStyle/>
          <a:p>
            <a:pPr marL="0" lvl="1" indent="0" eaLnBrk="1" hangingPunct="1">
              <a:buNone/>
              <a:defRPr/>
            </a:pPr>
            <a:r>
              <a:rPr lang="en-US" sz="2200" dirty="0" smtClean="0">
                <a:ea typeface="+mn-ea"/>
                <a:cs typeface="+mn-cs"/>
              </a:rPr>
              <a:t>National Commission on Offshore Drilling</a:t>
            </a:r>
          </a:p>
          <a:p>
            <a:pPr marL="377940" lvl="1" indent="-377940" eaLnBrk="1" hangingPunct="1">
              <a:buFontTx/>
              <a:buChar char="•"/>
              <a:defRPr/>
            </a:pPr>
            <a:r>
              <a:rPr lang="en-US" sz="2200" dirty="0" smtClean="0">
                <a:ea typeface="+mn-ea"/>
                <a:cs typeface="+mn-cs"/>
              </a:rPr>
              <a:t>Industry developed </a:t>
            </a:r>
            <a:r>
              <a:rPr lang="en-US" sz="2200" dirty="0">
                <a:ea typeface="+mn-ea"/>
                <a:cs typeface="+mn-cs"/>
              </a:rPr>
              <a:t>some new insurance tools and pooling schemes for mitigating financial risks</a:t>
            </a:r>
          </a:p>
          <a:p>
            <a:pPr marL="377940" lvl="1" indent="-377940" eaLnBrk="1" hangingPunct="1">
              <a:buFontTx/>
              <a:buChar char="•"/>
              <a:defRPr/>
            </a:pPr>
            <a:r>
              <a:rPr lang="en-US" sz="2200" dirty="0">
                <a:ea typeface="+mn-ea"/>
                <a:cs typeface="+mn-cs"/>
              </a:rPr>
              <a:t>“Congress and industry are considering a series of more nuanced measures that, while raising the cap, also seek to anticipate and mitigate the potentially adverse impact on the smaller, independent operators in the Gulf…”  </a:t>
            </a:r>
            <a:endParaRPr lang="en-US" sz="2200" dirty="0" smtClean="0">
              <a:ea typeface="+mn-ea"/>
              <a:cs typeface="+mn-cs"/>
            </a:endParaRPr>
          </a:p>
          <a:p>
            <a:pPr marL="944946" lvl="3" indent="0" eaLnBrk="1" hangingPunct="1">
              <a:buNone/>
              <a:defRPr/>
            </a:pPr>
            <a:r>
              <a:rPr lang="en-US" sz="1200" dirty="0" smtClean="0"/>
              <a:t>		National </a:t>
            </a:r>
            <a:r>
              <a:rPr lang="en-US" sz="1200" dirty="0"/>
              <a:t>Commission on the BP Deepwater Horizon Oil Spill and Offshore Drilling</a:t>
            </a:r>
          </a:p>
          <a:p>
            <a:pPr marL="377940" lvl="1" indent="-377940" eaLnBrk="1" hangingPunct="1">
              <a:buFontTx/>
              <a:buChar char="•"/>
              <a:defRPr/>
            </a:pPr>
            <a:endParaRPr lang="en-US" sz="1600" dirty="0" smtClean="0">
              <a:ea typeface="+mn-ea"/>
              <a:cs typeface="+mn-cs"/>
            </a:endParaRPr>
          </a:p>
          <a:p>
            <a:pPr marL="377940" lvl="1" indent="-377940" eaLnBrk="1" hangingPunct="1">
              <a:buFontTx/>
              <a:buChar char="•"/>
              <a:defRPr/>
            </a:pPr>
            <a:r>
              <a:rPr lang="en-US" sz="2200" dirty="0" smtClean="0">
                <a:ea typeface="+mn-ea"/>
                <a:cs typeface="+mn-cs"/>
              </a:rPr>
              <a:t>30 CFR 556.53 allows the </a:t>
            </a:r>
            <a:r>
              <a:rPr lang="en-US" sz="2200" dirty="0"/>
              <a:t>Regional Director</a:t>
            </a:r>
            <a:r>
              <a:rPr lang="en-US" sz="2200" dirty="0" smtClean="0">
                <a:ea typeface="+mn-ea"/>
                <a:cs typeface="+mn-cs"/>
              </a:rPr>
              <a:t> to require additional security</a:t>
            </a:r>
          </a:p>
          <a:p>
            <a:pPr marL="377940" lvl="1" indent="-377940" eaLnBrk="1" hangingPunct="1">
              <a:buFontTx/>
              <a:buChar char="•"/>
              <a:defRPr/>
            </a:pPr>
            <a:r>
              <a:rPr lang="en-US" sz="2200" dirty="0" smtClean="0">
                <a:ea typeface="+mn-ea"/>
                <a:cs typeface="+mn-cs"/>
              </a:rPr>
              <a:t>30 CFR 556.56 Lease-specific Abandonment Accounts</a:t>
            </a:r>
          </a:p>
          <a:p>
            <a:pPr marL="377940" lvl="1" indent="-377940" eaLnBrk="1" hangingPunct="1">
              <a:buFontTx/>
              <a:buChar char="•"/>
              <a:defRPr/>
            </a:pPr>
            <a:r>
              <a:rPr lang="en-US" sz="2200" dirty="0" smtClean="0">
                <a:ea typeface="+mn-ea"/>
                <a:cs typeface="+mn-cs"/>
              </a:rPr>
              <a:t>30 CFR 556.57 Using a Third-party Guarantee instead of a Bond</a:t>
            </a:r>
          </a:p>
          <a:p>
            <a:pPr marL="377940" lvl="1" indent="-377940" eaLnBrk="1" hangingPunct="1">
              <a:buFontTx/>
              <a:buChar char="•"/>
              <a:defRPr/>
            </a:pPr>
            <a:r>
              <a:rPr lang="en-US" sz="2200" dirty="0"/>
              <a:t>30 CFR 556.54(e) (3) provides for other “form[s] of security approved by the Regional Director”</a:t>
            </a:r>
          </a:p>
          <a:p>
            <a:pPr marL="377940" lvl="1" indent="-377940" eaLnBrk="1" hangingPunct="1">
              <a:buFontTx/>
              <a:buChar char="•"/>
              <a:defRPr/>
            </a:pPr>
            <a:endParaRPr lang="en-US" sz="2200" dirty="0">
              <a:ea typeface="+mn-ea"/>
              <a:cs typeface="+mn-cs"/>
            </a:endParaRPr>
          </a:p>
          <a:p>
            <a:pPr>
              <a:defRPr/>
            </a:pPr>
            <a:endParaRPr lang="en-US" dirty="0" smtClean="0"/>
          </a:p>
        </p:txBody>
      </p:sp>
      <p:sp>
        <p:nvSpPr>
          <p:cNvPr id="5" name="Slide Number Placeholder 4"/>
          <p:cNvSpPr>
            <a:spLocks noGrp="1"/>
          </p:cNvSpPr>
          <p:nvPr>
            <p:ph type="sldNum" sz="quarter" idx="12"/>
          </p:nvPr>
        </p:nvSpPr>
        <p:spPr/>
        <p:txBody>
          <a:bodyPr/>
          <a:lstStyle/>
          <a:p>
            <a:pPr>
              <a:defRPr/>
            </a:pPr>
            <a:fld id="{61C0A9BC-0934-401B-A5EF-04536C982036}" type="slidenum">
              <a:rPr lang="en-US" smtClean="0">
                <a:solidFill>
                  <a:srgbClr val="000000">
                    <a:tint val="75000"/>
                  </a:srgbClr>
                </a:solidFill>
              </a:rPr>
              <a:pPr>
                <a:defRPr/>
              </a:pPr>
              <a:t>5</a:t>
            </a:fld>
            <a:endParaRPr lang="en-US" dirty="0">
              <a:solidFill>
                <a:srgbClr val="000000">
                  <a:tint val="75000"/>
                </a:srgbClr>
              </a:solidFill>
            </a:endParaRPr>
          </a:p>
        </p:txBody>
      </p:sp>
    </p:spTree>
    <p:extLst>
      <p:ext uri="{BB962C8B-B14F-4D97-AF65-F5344CB8AC3E}">
        <p14:creationId xmlns:p14="http://schemas.microsoft.com/office/powerpoint/2010/main" val="4102369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Responsibility for Offshore Liabilities</a:t>
            </a:r>
          </a:p>
        </p:txBody>
      </p:sp>
      <p:sp>
        <p:nvSpPr>
          <p:cNvPr id="3" name="Content Placeholder 2"/>
          <p:cNvSpPr>
            <a:spLocks noGrp="1"/>
          </p:cNvSpPr>
          <p:nvPr>
            <p:ph idx="1"/>
          </p:nvPr>
        </p:nvSpPr>
        <p:spPr>
          <a:xfrm>
            <a:off x="468312" y="1341437"/>
            <a:ext cx="9144000" cy="5257800"/>
          </a:xfrm>
        </p:spPr>
        <p:txBody>
          <a:bodyPr/>
          <a:lstStyle/>
          <a:p>
            <a:pPr marL="0" lvl="1" indent="0">
              <a:buNone/>
            </a:pPr>
            <a:r>
              <a:rPr lang="en-US" sz="2400" b="1" dirty="0">
                <a:solidFill>
                  <a:srgbClr val="FF0000"/>
                </a:solidFill>
              </a:rPr>
              <a:t>Decommissioning liability varies by type of ownership rights.</a:t>
            </a:r>
            <a:r>
              <a:rPr lang="en-US" sz="1800" b="1" dirty="0">
                <a:solidFill>
                  <a:srgbClr val="FF0000"/>
                </a:solidFill>
              </a:rPr>
              <a:t/>
            </a:r>
            <a:br>
              <a:rPr lang="en-US" sz="1800" b="1" dirty="0">
                <a:solidFill>
                  <a:srgbClr val="FF0000"/>
                </a:solidFill>
              </a:rPr>
            </a:br>
            <a:endParaRPr lang="en-US" sz="700" b="1" dirty="0">
              <a:solidFill>
                <a:srgbClr val="FF0000"/>
              </a:solidFill>
            </a:endParaRPr>
          </a:p>
          <a:p>
            <a:pPr marL="171131" lvl="1" indent="-171131">
              <a:buFont typeface="Arial" pitchFamily="34" charset="0"/>
              <a:buChar char="•"/>
            </a:pPr>
            <a:r>
              <a:rPr lang="en-US" sz="2400" dirty="0"/>
              <a:t>Financial liability for end-of-life leasehold costs varies according to statutory or contractual ownership rights and </a:t>
            </a:r>
            <a:r>
              <a:rPr lang="en-US" sz="2400" dirty="0" smtClean="0"/>
              <a:t>responsibilities</a:t>
            </a:r>
            <a:r>
              <a:rPr lang="en-US" sz="1800" dirty="0"/>
              <a:t/>
            </a:r>
            <a:br>
              <a:rPr lang="en-US" sz="1800" dirty="0"/>
            </a:br>
            <a:r>
              <a:rPr lang="en-US" sz="800" dirty="0"/>
              <a:t> </a:t>
            </a:r>
          </a:p>
          <a:p>
            <a:pPr marL="682242" lvl="2">
              <a:buFont typeface="Arial" pitchFamily="34" charset="0"/>
              <a:buChar char="•"/>
            </a:pPr>
            <a:r>
              <a:rPr lang="en-US" sz="2200" dirty="0"/>
              <a:t>United </a:t>
            </a:r>
            <a:r>
              <a:rPr lang="en-US" sz="2200" dirty="0" smtClean="0"/>
              <a:t>States has </a:t>
            </a:r>
            <a:r>
              <a:rPr lang="en-US" sz="2200" dirty="0"/>
              <a:t>no ownership interest / no decommissioning </a:t>
            </a:r>
            <a:r>
              <a:rPr lang="en-US" sz="2200" dirty="0" smtClean="0"/>
              <a:t>liability </a:t>
            </a:r>
          </a:p>
          <a:p>
            <a:pPr marL="682242" lvl="2">
              <a:buFont typeface="Arial" pitchFamily="34" charset="0"/>
              <a:buChar char="•"/>
            </a:pPr>
            <a:r>
              <a:rPr lang="en-US" sz="2200" dirty="0" smtClean="0"/>
              <a:t>Historical </a:t>
            </a:r>
            <a:r>
              <a:rPr lang="en-US" sz="2200" dirty="0"/>
              <a:t>reliance on concept of “joint and several liability</a:t>
            </a:r>
            <a:r>
              <a:rPr lang="en-US" sz="2200" dirty="0" smtClean="0"/>
              <a:t>”</a:t>
            </a:r>
          </a:p>
          <a:p>
            <a:pPr marL="682242" lvl="2">
              <a:buFont typeface="Arial" pitchFamily="34" charset="0"/>
              <a:buChar char="•"/>
            </a:pPr>
            <a:r>
              <a:rPr lang="en-US" sz="2200" dirty="0" smtClean="0"/>
              <a:t>30 CFR 556.53(d) requires compliance with all lease obligations</a:t>
            </a:r>
          </a:p>
          <a:p>
            <a:pPr marL="682242" lvl="2">
              <a:buFont typeface="Arial" pitchFamily="34" charset="0"/>
              <a:buChar char="•"/>
            </a:pPr>
            <a:r>
              <a:rPr lang="en-US" sz="2200" dirty="0" smtClean="0"/>
              <a:t>30 CFR 556.53(e) </a:t>
            </a:r>
            <a:r>
              <a:rPr lang="en-US" sz="2200" dirty="0"/>
              <a:t>The Regional Director will determine the amount of supplemental bond required to guarantee compliance. The Regional Director will consider potential underpayment of royalty and cumulative obligations to abandon wells, remove platforms and facilities, and clear the seafloor of obstructions in the Regional Director's case-specific </a:t>
            </a:r>
            <a:r>
              <a:rPr lang="en-US" sz="2200" dirty="0" smtClean="0"/>
              <a:t>analysis</a:t>
            </a:r>
            <a:endParaRPr lang="en-US" sz="2200" dirty="0"/>
          </a:p>
          <a:p>
            <a:pPr marL="682242" lvl="2">
              <a:buFont typeface="Arial" pitchFamily="34" charset="0"/>
              <a:buChar char="•"/>
            </a:pPr>
            <a:endParaRPr lang="en-US" sz="2200" dirty="0" smtClean="0"/>
          </a:p>
          <a:p>
            <a:pPr marL="682242" lvl="2">
              <a:buFont typeface="Arial" pitchFamily="34" charset="0"/>
              <a:buChar char="•"/>
            </a:pPr>
            <a:endParaRPr lang="en-US" sz="800" dirty="0"/>
          </a:p>
          <a:p>
            <a:pPr marL="682242" lvl="2">
              <a:buFont typeface="Arial" pitchFamily="34" charset="0"/>
              <a:buChar char="•"/>
            </a:pPr>
            <a:endParaRPr lang="en-US" sz="800" dirty="0"/>
          </a:p>
        </p:txBody>
      </p:sp>
      <p:sp>
        <p:nvSpPr>
          <p:cNvPr id="4" name="Slide Number Placeholder 3"/>
          <p:cNvSpPr>
            <a:spLocks noGrp="1"/>
          </p:cNvSpPr>
          <p:nvPr>
            <p:ph type="sldNum" sz="quarter" idx="12"/>
          </p:nvPr>
        </p:nvSpPr>
        <p:spPr/>
        <p:txBody>
          <a:bodyPr/>
          <a:lstStyle/>
          <a:p>
            <a:fld id="{7D0B8FF3-EF79-44F3-9499-3B46619CF25F}" type="slidenum">
              <a:rPr lang="en-US" smtClean="0"/>
              <a:pPr/>
              <a:t>6</a:t>
            </a:fld>
            <a:endParaRPr lang="en-US" dirty="0"/>
          </a:p>
        </p:txBody>
      </p:sp>
    </p:spTree>
    <p:extLst>
      <p:ext uri="{BB962C8B-B14F-4D97-AF65-F5344CB8AC3E}">
        <p14:creationId xmlns:p14="http://schemas.microsoft.com/office/powerpoint/2010/main" val="267845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0B8FF3-EF79-44F3-9499-3B46619CF25F}" type="slidenum">
              <a:rPr lang="en-US" smtClean="0"/>
              <a:pPr/>
              <a:t>7</a:t>
            </a:fld>
            <a:endParaRPr lang="en-US" dirty="0"/>
          </a:p>
        </p:txBody>
      </p:sp>
      <p:sp>
        <p:nvSpPr>
          <p:cNvPr id="5" name="Rectangle 4"/>
          <p:cNvSpPr/>
          <p:nvPr/>
        </p:nvSpPr>
        <p:spPr>
          <a:xfrm>
            <a:off x="468313" y="1265240"/>
            <a:ext cx="9144000" cy="5759095"/>
          </a:xfrm>
          <a:prstGeom prst="rect">
            <a:avLst/>
          </a:prstGeom>
        </p:spPr>
        <p:txBody>
          <a:bodyPr wrap="square" lIns="91268" tIns="45634" rIns="91268" bIns="45634">
            <a:spAutoFit/>
          </a:bodyPr>
          <a:lstStyle/>
          <a:p>
            <a:pPr marL="285218" indent="-285218">
              <a:buFont typeface="Arial" pitchFamily="34" charset="0"/>
              <a:buChar char="•"/>
            </a:pPr>
            <a:r>
              <a:rPr lang="en-US" sz="2200" dirty="0" smtClean="0">
                <a:solidFill>
                  <a:schemeClr val="tx1"/>
                </a:solidFill>
              </a:rPr>
              <a:t>BOEM manages </a:t>
            </a:r>
            <a:r>
              <a:rPr lang="en-US" sz="2200" dirty="0">
                <a:solidFill>
                  <a:schemeClr val="tx1"/>
                </a:solidFill>
              </a:rPr>
              <a:t>~1.7 billion acres with ~6,000 active conventional energy leases and ~</a:t>
            </a:r>
            <a:r>
              <a:rPr lang="en-US" sz="2200" dirty="0" smtClean="0">
                <a:solidFill>
                  <a:schemeClr val="tx1"/>
                </a:solidFill>
              </a:rPr>
              <a:t>3,500 </a:t>
            </a:r>
            <a:r>
              <a:rPr lang="en-US" sz="2200" dirty="0">
                <a:solidFill>
                  <a:schemeClr val="tx1"/>
                </a:solidFill>
              </a:rPr>
              <a:t>existing structures and an expanding renewable energy </a:t>
            </a:r>
            <a:r>
              <a:rPr lang="en-US" sz="2200" dirty="0" smtClean="0">
                <a:solidFill>
                  <a:schemeClr val="tx1"/>
                </a:solidFill>
              </a:rPr>
              <a:t>program</a:t>
            </a:r>
            <a:endParaRPr lang="en-US" sz="2200" dirty="0">
              <a:solidFill>
                <a:schemeClr val="tx1"/>
              </a:solidFill>
            </a:endParaRPr>
          </a:p>
          <a:p>
            <a:pPr marL="1026703" lvl="1" indent="-285218">
              <a:buFont typeface="Arial" pitchFamily="34" charset="0"/>
              <a:buChar char="•"/>
            </a:pPr>
            <a:endParaRPr lang="en-US" sz="2200" dirty="0">
              <a:solidFill>
                <a:schemeClr val="tx1"/>
              </a:solidFill>
            </a:endParaRPr>
          </a:p>
          <a:p>
            <a:pPr marL="1026703" lvl="1" indent="-285218">
              <a:buFont typeface="Arial" pitchFamily="34" charset="0"/>
              <a:buChar char="•"/>
            </a:pPr>
            <a:endParaRPr lang="en-US" sz="2200" dirty="0">
              <a:solidFill>
                <a:schemeClr val="tx1"/>
              </a:solidFill>
            </a:endParaRPr>
          </a:p>
          <a:p>
            <a:pPr marL="1026703" lvl="1" indent="-285218">
              <a:buFont typeface="Arial" pitchFamily="34" charset="0"/>
              <a:buChar char="•"/>
            </a:pPr>
            <a:endParaRPr lang="en-US" sz="2200" dirty="0">
              <a:solidFill>
                <a:schemeClr val="tx1"/>
              </a:solidFill>
            </a:endParaRPr>
          </a:p>
          <a:p>
            <a:pPr marL="1026703" lvl="1" indent="-285218">
              <a:buFont typeface="Arial" pitchFamily="34" charset="0"/>
              <a:buChar char="•"/>
            </a:pPr>
            <a:endParaRPr lang="en-US" sz="2200" dirty="0">
              <a:solidFill>
                <a:schemeClr val="tx1"/>
              </a:solidFill>
            </a:endParaRPr>
          </a:p>
          <a:p>
            <a:pPr marL="1026703" lvl="1" indent="-285218">
              <a:buFont typeface="Arial" pitchFamily="34" charset="0"/>
              <a:buChar char="•"/>
            </a:pPr>
            <a:endParaRPr lang="en-US" sz="2200" dirty="0">
              <a:solidFill>
                <a:schemeClr val="tx1"/>
              </a:solidFill>
            </a:endParaRPr>
          </a:p>
          <a:p>
            <a:pPr marL="1026703" lvl="1" indent="-285218">
              <a:buFont typeface="Arial" pitchFamily="34" charset="0"/>
              <a:buChar char="•"/>
            </a:pPr>
            <a:endParaRPr lang="en-US" sz="2200" dirty="0">
              <a:solidFill>
                <a:schemeClr val="tx1"/>
              </a:solidFill>
            </a:endParaRPr>
          </a:p>
          <a:p>
            <a:pPr marL="285218" indent="-285218">
              <a:buFont typeface="Arial" pitchFamily="34" charset="0"/>
              <a:buChar char="•"/>
            </a:pPr>
            <a:endParaRPr lang="en-US" sz="2200" dirty="0">
              <a:solidFill>
                <a:schemeClr val="tx1"/>
              </a:solidFill>
            </a:endParaRPr>
          </a:p>
          <a:p>
            <a:pPr marL="285218" indent="-285218">
              <a:buFont typeface="Arial" pitchFamily="34" charset="0"/>
              <a:buChar char="•"/>
            </a:pPr>
            <a:endParaRPr lang="en-US" sz="2200" dirty="0">
              <a:solidFill>
                <a:schemeClr val="tx1"/>
              </a:solidFill>
            </a:endParaRPr>
          </a:p>
          <a:p>
            <a:pPr marL="285218" indent="-285218">
              <a:buFont typeface="Arial" pitchFamily="34" charset="0"/>
              <a:buChar char="•"/>
            </a:pPr>
            <a:endParaRPr lang="en-US" sz="2200" dirty="0">
              <a:solidFill>
                <a:schemeClr val="tx1"/>
              </a:solidFill>
            </a:endParaRPr>
          </a:p>
          <a:p>
            <a:pPr marL="285218" indent="-285218">
              <a:buFont typeface="Arial" pitchFamily="34" charset="0"/>
              <a:buChar char="•"/>
            </a:pPr>
            <a:endParaRPr lang="en-US" sz="2200" dirty="0">
              <a:solidFill>
                <a:schemeClr val="tx1"/>
              </a:solidFill>
            </a:endParaRPr>
          </a:p>
          <a:p>
            <a:pPr marL="285218" indent="-285218">
              <a:buFont typeface="Arial" pitchFamily="34" charset="0"/>
              <a:buChar char="•"/>
            </a:pPr>
            <a:r>
              <a:rPr lang="en-US" sz="2200" dirty="0">
                <a:solidFill>
                  <a:schemeClr val="tx1"/>
                </a:solidFill>
              </a:rPr>
              <a:t>Interactions between identified risk factors and exposure to high dollar costs on the Outer Continental Shelf </a:t>
            </a:r>
            <a:r>
              <a:rPr lang="en-US" sz="2200" dirty="0" smtClean="0">
                <a:solidFill>
                  <a:schemeClr val="tx1"/>
                </a:solidFill>
              </a:rPr>
              <a:t>(OCS) </a:t>
            </a:r>
            <a:r>
              <a:rPr lang="en-US" sz="2200" dirty="0">
                <a:solidFill>
                  <a:schemeClr val="tx1"/>
                </a:solidFill>
              </a:rPr>
              <a:t>highlight management challenges associated with business risk, creation of financial assurance in </a:t>
            </a:r>
            <a:r>
              <a:rPr lang="en-US" sz="2200" dirty="0" smtClean="0">
                <a:solidFill>
                  <a:schemeClr val="tx1"/>
                </a:solidFill>
              </a:rPr>
              <a:t>OCS </a:t>
            </a:r>
            <a:r>
              <a:rPr lang="en-US" sz="2200" dirty="0">
                <a:solidFill>
                  <a:schemeClr val="tx1"/>
                </a:solidFill>
              </a:rPr>
              <a:t>operations and implementation of important </a:t>
            </a:r>
            <a:r>
              <a:rPr lang="en-US" sz="2200" dirty="0" smtClean="0">
                <a:solidFill>
                  <a:schemeClr val="tx1"/>
                </a:solidFill>
              </a:rPr>
              <a:t>     loss </a:t>
            </a:r>
            <a:r>
              <a:rPr lang="en-US" sz="2200" dirty="0">
                <a:solidFill>
                  <a:schemeClr val="tx1"/>
                </a:solidFill>
              </a:rPr>
              <a:t>prevention </a:t>
            </a:r>
            <a:r>
              <a:rPr lang="en-US" sz="2200" dirty="0" smtClean="0">
                <a:solidFill>
                  <a:schemeClr val="tx1"/>
                </a:solidFill>
              </a:rPr>
              <a:t>practices</a:t>
            </a:r>
            <a:endParaRPr lang="en-US" sz="2200" dirty="0">
              <a:solidFill>
                <a:schemeClr val="tx1"/>
              </a:solidFill>
            </a:endParaRPr>
          </a:p>
        </p:txBody>
      </p:sp>
      <p:grpSp>
        <p:nvGrpSpPr>
          <p:cNvPr id="8" name="Group 7"/>
          <p:cNvGrpSpPr/>
          <p:nvPr/>
        </p:nvGrpSpPr>
        <p:grpSpPr>
          <a:xfrm>
            <a:off x="1382713" y="2406997"/>
            <a:ext cx="7315200" cy="2514599"/>
            <a:chOff x="1573212" y="3373821"/>
            <a:chExt cx="6934200" cy="2463416"/>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573212" y="3373821"/>
              <a:ext cx="6934200" cy="2463416"/>
            </a:xfrm>
            <a:prstGeom prst="rect">
              <a:avLst/>
            </a:prstGeom>
            <a:ln>
              <a:solidFill>
                <a:schemeClr val="tx1"/>
              </a:solidFill>
            </a:ln>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3826367" y="5193478"/>
              <a:ext cx="2427890" cy="567559"/>
            </a:xfrm>
            <a:prstGeom prst="rect">
              <a:avLst/>
            </a:prstGeom>
          </p:spPr>
        </p:pic>
      </p:grpSp>
      <p:sp>
        <p:nvSpPr>
          <p:cNvPr id="9" name="Title 1"/>
          <p:cNvSpPr>
            <a:spLocks noGrp="1"/>
          </p:cNvSpPr>
          <p:nvPr>
            <p:ph type="title"/>
          </p:nvPr>
        </p:nvSpPr>
        <p:spPr>
          <a:xfrm>
            <a:off x="2436151" y="302737"/>
            <a:ext cx="7476464" cy="831214"/>
          </a:xfrm>
        </p:spPr>
        <p:txBody>
          <a:bodyPr>
            <a:normAutofit/>
          </a:bodyPr>
          <a:lstStyle/>
          <a:p>
            <a:r>
              <a:rPr lang="en-US" sz="2400" dirty="0"/>
              <a:t>Conventional Energy Infrastructure Management</a:t>
            </a:r>
          </a:p>
        </p:txBody>
      </p:sp>
    </p:spTree>
    <p:extLst>
      <p:ext uri="{BB962C8B-B14F-4D97-AF65-F5344CB8AC3E}">
        <p14:creationId xmlns:p14="http://schemas.microsoft.com/office/powerpoint/2010/main" val="202922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2717" y="1493842"/>
            <a:ext cx="7302039" cy="4864100"/>
          </a:xfrm>
          <a:prstGeom prst="rect">
            <a:avLst/>
          </a:prstGeom>
          <a:ln>
            <a:solidFill>
              <a:schemeClr val="tx1"/>
            </a:solidFill>
          </a:ln>
        </p:spPr>
      </p:pic>
      <p:sp>
        <p:nvSpPr>
          <p:cNvPr id="3" name="Text Placeholder 2"/>
          <p:cNvSpPr>
            <a:spLocks noGrp="1"/>
          </p:cNvSpPr>
          <p:nvPr>
            <p:ph type="body" sz="quarter" idx="13"/>
          </p:nvPr>
        </p:nvSpPr>
        <p:spPr/>
        <p:txBody>
          <a:bodyPr/>
          <a:lstStyle/>
          <a:p>
            <a:endParaRPr lang="en-US" dirty="0"/>
          </a:p>
        </p:txBody>
      </p:sp>
      <p:sp>
        <p:nvSpPr>
          <p:cNvPr id="4" name="Title 3"/>
          <p:cNvSpPr>
            <a:spLocks noGrp="1"/>
          </p:cNvSpPr>
          <p:nvPr>
            <p:ph type="ctrTitle"/>
          </p:nvPr>
        </p:nvSpPr>
        <p:spPr>
          <a:xfrm>
            <a:off x="1382717" y="1341437"/>
            <a:ext cx="7162795" cy="1620430"/>
          </a:xfrm>
        </p:spPr>
        <p:txBody>
          <a:bodyPr/>
          <a:lstStyle/>
          <a:p>
            <a:r>
              <a:rPr lang="en-US"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BOEM’s Offshore Management Challenges</a:t>
            </a:r>
            <a:endParaRPr lang="en-US"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5" name="Slide Number Placeholder 4"/>
          <p:cNvSpPr>
            <a:spLocks noGrp="1"/>
          </p:cNvSpPr>
          <p:nvPr>
            <p:ph type="sldNum" sz="quarter" idx="16"/>
          </p:nvPr>
        </p:nvSpPr>
        <p:spPr/>
        <p:txBody>
          <a:bodyPr/>
          <a:lstStyle/>
          <a:p>
            <a:fld id="{E9B3A30A-BDFA-4BE5-8489-B4645C9AD1B9}" type="slidenum">
              <a:rPr lang="en-US" smtClean="0"/>
              <a:pPr/>
              <a:t>8</a:t>
            </a:fld>
            <a:endParaRPr lang="en-US" dirty="0"/>
          </a:p>
        </p:txBody>
      </p:sp>
    </p:spTree>
    <p:extLst>
      <p:ext uri="{BB962C8B-B14F-4D97-AF65-F5344CB8AC3E}">
        <p14:creationId xmlns:p14="http://schemas.microsoft.com/office/powerpoint/2010/main" val="2974739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2435225" y="303213"/>
            <a:ext cx="7475538" cy="830262"/>
          </a:xfrm>
          <a:ln/>
        </p:spPr>
        <p:txBody>
          <a:bodyPr>
            <a:normAutofit/>
          </a:bodyPr>
          <a:lstStyle/>
          <a:p>
            <a:pPr>
              <a:tabLst>
                <a:tab pos="722476" algn="l"/>
                <a:tab pos="1444947" algn="l"/>
                <a:tab pos="2167425" algn="l"/>
                <a:tab pos="2889901" algn="l"/>
                <a:tab pos="3612375" algn="l"/>
                <a:tab pos="4334854" algn="l"/>
                <a:tab pos="5057329" algn="l"/>
                <a:tab pos="5779804" algn="l"/>
                <a:tab pos="6502278" algn="l"/>
                <a:tab pos="7224755" algn="l"/>
              </a:tabLst>
            </a:pPr>
            <a:r>
              <a:rPr lang="en-US" sz="2800" dirty="0">
                <a:solidFill>
                  <a:srgbClr val="FFFFFF"/>
                </a:solidFill>
              </a:rPr>
              <a:t>Decommissioning </a:t>
            </a:r>
            <a:r>
              <a:rPr lang="en-US" sz="2800" dirty="0" smtClean="0">
                <a:solidFill>
                  <a:srgbClr val="FFFFFF"/>
                </a:solidFill>
              </a:rPr>
              <a:t>Costs</a:t>
            </a:r>
            <a:endParaRPr lang="en-US" sz="2800" dirty="0">
              <a:solidFill>
                <a:srgbClr val="FFFFFF"/>
              </a:solidFill>
            </a:endParaRPr>
          </a:p>
        </p:txBody>
      </p:sp>
      <p:sp>
        <p:nvSpPr>
          <p:cNvPr id="6146" name="Text Box 2"/>
          <p:cNvSpPr txBox="1">
            <a:spLocks noChangeArrowheads="1"/>
          </p:cNvSpPr>
          <p:nvPr/>
        </p:nvSpPr>
        <p:spPr bwMode="auto">
          <a:xfrm>
            <a:off x="503243" y="1265241"/>
            <a:ext cx="9070975" cy="52911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21" tIns="44910" rIns="89821" bIns="4491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cs typeface="Arial Unicode MS" charset="0"/>
              </a:defRPr>
            </a:lvl1pPr>
            <a:lvl2pPr indent="-2841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cs typeface="Arial Unicode MS" charset="0"/>
              </a:defRPr>
            </a:lvl2pPr>
            <a:lvl3pPr marL="685800" indent="-22701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cs typeface="Arial Unicode MS" charset="0"/>
              </a:defRPr>
            </a:lvl9pPr>
          </a:lstStyle>
          <a:p>
            <a:pPr hangingPunct="1">
              <a:lnSpc>
                <a:spcPct val="100000"/>
              </a:lnSpc>
              <a:spcBef>
                <a:spcPts val="0"/>
              </a:spcBef>
              <a:buFont typeface="Arial" pitchFamily="34" charset="0"/>
              <a:buChar char="•"/>
            </a:pPr>
            <a:r>
              <a:rPr lang="en-US" sz="2200" dirty="0">
                <a:ea typeface="Microsoft YaHei" charset="-122"/>
              </a:rPr>
              <a:t>Worldwide, approximately 6,500 offshore installations are expected to be decommissioned by 2025; estimated decommissioning values in principal markets are: </a:t>
            </a:r>
            <a:r>
              <a:rPr lang="en-US" sz="2200" dirty="0" smtClean="0">
                <a:ea typeface="Microsoft YaHei" charset="-122"/>
              </a:rPr>
              <a:t/>
            </a:r>
            <a:br>
              <a:rPr lang="en-US" sz="2200" dirty="0" smtClean="0">
                <a:ea typeface="Microsoft YaHei" charset="-122"/>
              </a:rPr>
            </a:br>
            <a:endParaRPr lang="en-US" sz="1100" dirty="0" smtClean="0">
              <a:ea typeface="Microsoft YaHei" charset="-122"/>
            </a:endParaRPr>
          </a:p>
          <a:p>
            <a:pPr lvl="1" hangingPunct="1">
              <a:lnSpc>
                <a:spcPct val="100000"/>
              </a:lnSpc>
              <a:spcBef>
                <a:spcPts val="0"/>
              </a:spcBef>
              <a:buFont typeface="Arial" pitchFamily="34" charset="0"/>
              <a:buChar char="•"/>
            </a:pPr>
            <a:r>
              <a:rPr lang="en-US" sz="2000" dirty="0" smtClean="0">
                <a:ea typeface="Microsoft YaHei" charset="-122"/>
              </a:rPr>
              <a:t>North Sea: $40-50 billion </a:t>
            </a:r>
          </a:p>
          <a:p>
            <a:pPr lvl="1" hangingPunct="1">
              <a:lnSpc>
                <a:spcPct val="100000"/>
              </a:lnSpc>
              <a:spcBef>
                <a:spcPts val="0"/>
              </a:spcBef>
              <a:buFont typeface="Arial" pitchFamily="34" charset="0"/>
              <a:buChar char="•"/>
            </a:pPr>
            <a:r>
              <a:rPr lang="en-US" sz="2000" dirty="0" smtClean="0">
                <a:ea typeface="Microsoft YaHei" charset="-122"/>
              </a:rPr>
              <a:t>U.S</a:t>
            </a:r>
            <a:r>
              <a:rPr lang="en-US" sz="2000" dirty="0">
                <a:ea typeface="Microsoft YaHei" charset="-122"/>
              </a:rPr>
              <a:t>. Gulf of Mexico: </a:t>
            </a:r>
            <a:r>
              <a:rPr lang="en-US" sz="2000" dirty="0">
                <a:solidFill>
                  <a:schemeClr val="tx1"/>
                </a:solidFill>
              </a:rPr>
              <a:t>$40 to $50 billion</a:t>
            </a:r>
            <a:endParaRPr lang="en-US" sz="2000" dirty="0">
              <a:ea typeface="Microsoft YaHei" charset="-122"/>
            </a:endParaRPr>
          </a:p>
          <a:p>
            <a:pPr lvl="1" hangingPunct="1">
              <a:lnSpc>
                <a:spcPct val="100000"/>
              </a:lnSpc>
              <a:spcBef>
                <a:spcPts val="0"/>
              </a:spcBef>
              <a:buFont typeface="Arial" pitchFamily="34" charset="0"/>
              <a:buChar char="•"/>
            </a:pPr>
            <a:r>
              <a:rPr lang="en-US" sz="2000" dirty="0">
                <a:ea typeface="Microsoft YaHei" charset="-122"/>
              </a:rPr>
              <a:t>Asia-Pacific: $32 </a:t>
            </a:r>
            <a:r>
              <a:rPr lang="en-US" sz="2000" dirty="0" smtClean="0">
                <a:ea typeface="Microsoft YaHei" charset="-122"/>
              </a:rPr>
              <a:t>billion</a:t>
            </a:r>
            <a:r>
              <a:rPr lang="en-US" sz="2400" dirty="0">
                <a:ea typeface="Microsoft YaHei" charset="-122"/>
              </a:rPr>
              <a:t/>
            </a:r>
            <a:br>
              <a:rPr lang="en-US" sz="2400" dirty="0">
                <a:ea typeface="Microsoft YaHei" charset="-122"/>
              </a:rPr>
            </a:br>
            <a:endParaRPr lang="en-US" sz="2000" dirty="0">
              <a:ea typeface="Microsoft YaHei" charset="-122"/>
            </a:endParaRPr>
          </a:p>
          <a:p>
            <a:pPr marL="285188" lvl="1" hangingPunct="1">
              <a:lnSpc>
                <a:spcPct val="100000"/>
              </a:lnSpc>
              <a:spcBef>
                <a:spcPts val="0"/>
              </a:spcBef>
              <a:buFont typeface="Arial" charset="0"/>
              <a:buChar char="•"/>
            </a:pPr>
            <a:r>
              <a:rPr lang="en-US" sz="2200" dirty="0" smtClean="0">
                <a:ea typeface="Microsoft YaHei" charset="-122"/>
              </a:rPr>
              <a:t>Identified </a:t>
            </a:r>
            <a:r>
              <a:rPr lang="en-US" sz="2200" dirty="0">
                <a:ea typeface="Microsoft YaHei" charset="-122"/>
              </a:rPr>
              <a:t>company challenges included the evolution from shallow water (&lt;400 feet) to deepwater, safe execution of projects, budget forecasting, and deepwater topsides and subsea </a:t>
            </a:r>
            <a:r>
              <a:rPr lang="en-US" sz="2200" dirty="0" smtClean="0">
                <a:ea typeface="Microsoft YaHei" charset="-122"/>
              </a:rPr>
              <a:t>decommissioning</a:t>
            </a:r>
            <a:r>
              <a:rPr lang="en-US" sz="1700" dirty="0">
                <a:ea typeface="Microsoft YaHei" charset="-122"/>
              </a:rPr>
              <a:t/>
            </a:r>
            <a:br>
              <a:rPr lang="en-US" sz="1700" dirty="0">
                <a:ea typeface="Microsoft YaHei" charset="-122"/>
              </a:rPr>
            </a:br>
            <a:endParaRPr lang="en-US" sz="1700" dirty="0">
              <a:ea typeface="Microsoft YaHei" charset="-122"/>
            </a:endParaRPr>
          </a:p>
          <a:p>
            <a:pPr hangingPunct="1">
              <a:lnSpc>
                <a:spcPct val="100000"/>
              </a:lnSpc>
              <a:spcBef>
                <a:spcPts val="0"/>
              </a:spcBef>
              <a:spcAft>
                <a:spcPts val="1563"/>
              </a:spcAft>
              <a:buClrTx/>
              <a:buSzTx/>
            </a:pPr>
            <a:endParaRPr lang="en-US" sz="1400" dirty="0">
              <a:ea typeface="Microsoft YaHei" charset="-122"/>
            </a:endParaRPr>
          </a:p>
        </p:txBody>
      </p:sp>
      <p:sp>
        <p:nvSpPr>
          <p:cNvPr id="2" name="Slide Number Placeholder 1"/>
          <p:cNvSpPr>
            <a:spLocks noGrp="1"/>
          </p:cNvSpPr>
          <p:nvPr>
            <p:ph type="sldNum" sz="quarter" idx="12"/>
          </p:nvPr>
        </p:nvSpPr>
        <p:spPr/>
        <p:txBody>
          <a:bodyPr/>
          <a:lstStyle/>
          <a:p>
            <a:fld id="{7D0B8FF3-EF79-44F3-9499-3B46619CF25F}" type="slidenum">
              <a:rPr lang="en-US" smtClean="0"/>
              <a:pPr/>
              <a:t>9</a:t>
            </a:fld>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08049" y="4999039"/>
            <a:ext cx="2076450" cy="1557338"/>
          </a:xfrm>
          <a:prstGeom prst="rect">
            <a:avLst/>
          </a:prstGeom>
          <a:ln>
            <a:solidFill>
              <a:schemeClr val="tx1"/>
            </a:solidFill>
          </a:ln>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450801" y="4999039"/>
            <a:ext cx="942975" cy="1557338"/>
          </a:xfrm>
          <a:prstGeom prst="rect">
            <a:avLst/>
          </a:prstGeom>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OEM">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BOEM">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OEM">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BOEM">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BOEM">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BOEM">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BOEM</Template>
  <TotalTime>2746</TotalTime>
  <Words>1487</Words>
  <Application>Microsoft Office PowerPoint</Application>
  <PresentationFormat>Custom</PresentationFormat>
  <Paragraphs>295</Paragraphs>
  <Slides>30</Slides>
  <Notes>22</Notes>
  <HiddenSlides>0</HiddenSlides>
  <MMClips>0</MMClips>
  <ScaleCrop>false</ScaleCrop>
  <HeadingPairs>
    <vt:vector size="4" baseType="variant">
      <vt:variant>
        <vt:lpstr>Theme</vt:lpstr>
      </vt:variant>
      <vt:variant>
        <vt:i4>10</vt:i4>
      </vt:variant>
      <vt:variant>
        <vt:lpstr>Slide Titles</vt:lpstr>
      </vt:variant>
      <vt:variant>
        <vt:i4>30</vt:i4>
      </vt:variant>
    </vt:vector>
  </HeadingPairs>
  <TitlesOfParts>
    <vt:vector size="40" baseType="lpstr">
      <vt:lpstr>BOEM</vt:lpstr>
      <vt:lpstr>1_Custom Design</vt:lpstr>
      <vt:lpstr>Custom Design</vt:lpstr>
      <vt:lpstr>1_BOEM</vt:lpstr>
      <vt:lpstr>2_Custom Design</vt:lpstr>
      <vt:lpstr>3_Custom Design</vt:lpstr>
      <vt:lpstr>2_BOEM</vt:lpstr>
      <vt:lpstr>3_BOEM</vt:lpstr>
      <vt:lpstr>4_BOEM</vt:lpstr>
      <vt:lpstr>5_BOEM</vt:lpstr>
      <vt:lpstr>OCS Advisory Board 2014 Workshop</vt:lpstr>
      <vt:lpstr>Considerations</vt:lpstr>
      <vt:lpstr>Considerations in Developing the Program</vt:lpstr>
      <vt:lpstr>Considerations in Developing the Program</vt:lpstr>
      <vt:lpstr>Considerations in Developing the Program</vt:lpstr>
      <vt:lpstr>Responsibility for Offshore Liabilities</vt:lpstr>
      <vt:lpstr>Conventional Energy Infrastructure Management</vt:lpstr>
      <vt:lpstr>BOEM’s Offshore Management Challenges</vt:lpstr>
      <vt:lpstr>Decommissioning Costs</vt:lpstr>
      <vt:lpstr>Operator Viewpoint: Decommissioning</vt:lpstr>
      <vt:lpstr>Operational Risk Factors on the OCS</vt:lpstr>
      <vt:lpstr>Operational Risk Factors on the OCS (continued)</vt:lpstr>
      <vt:lpstr>Risk Management</vt:lpstr>
      <vt:lpstr>Risk Management Program Requirements</vt:lpstr>
      <vt:lpstr>Examples of Factors/Events that Increase Risk Exposure </vt:lpstr>
      <vt:lpstr>Upstream Production and Exploration</vt:lpstr>
      <vt:lpstr>Costs and Availability of Resources</vt:lpstr>
      <vt:lpstr>Risk Rating Factors</vt:lpstr>
      <vt:lpstr>Risk Rating Factors</vt:lpstr>
      <vt:lpstr>Comprehensive Risk Analysis</vt:lpstr>
      <vt:lpstr>Financial Assurance</vt:lpstr>
      <vt:lpstr>Financial and Business Metrics</vt:lpstr>
      <vt:lpstr>Existing NTL</vt:lpstr>
      <vt:lpstr>Performance Standard</vt:lpstr>
      <vt:lpstr>Determination of Financial Strength and Reliability in Existing NTL</vt:lpstr>
      <vt:lpstr>Determination of Financial Strength and Reliability in Existing NTL</vt:lpstr>
      <vt:lpstr>Current Financial Strength &amp; Reliability Determination</vt:lpstr>
      <vt:lpstr>Summary</vt:lpstr>
      <vt:lpstr>Developing Win-Win Solutions for Offshore Business Challenges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 Statement</dc:title>
  <dc:creator>Broadwater, Charlie E</dc:creator>
  <cp:lastModifiedBy>James Keith Couvillion</cp:lastModifiedBy>
  <cp:revision>201</cp:revision>
  <cp:lastPrinted>1601-01-01T00:00:00Z</cp:lastPrinted>
  <dcterms:created xsi:type="dcterms:W3CDTF">2009-04-16T15:32:32Z</dcterms:created>
  <dcterms:modified xsi:type="dcterms:W3CDTF">2014-01-21T14:06:41Z</dcterms:modified>
</cp:coreProperties>
</file>